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856c59092045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03744fa3b4746"/>
  </p:sldMasterIdLst>
  <p:sldIdLst>
    <p:sldId xmlns:r="http://schemas.openxmlformats.org/officeDocument/2006/relationships" id="256" r:id="R1b40b996d48e4115"/>
    <p:sldId xmlns:r="http://schemas.openxmlformats.org/officeDocument/2006/relationships" id="257" r:id="Ree9226d9dbc84279"/>
    <p:sldId xmlns:r="http://schemas.openxmlformats.org/officeDocument/2006/relationships" id="258" r:id="R59138b13dbb34f2b"/>
    <p:sldId xmlns:r="http://schemas.openxmlformats.org/officeDocument/2006/relationships" id="259" r:id="Re08444a1018143f7"/>
    <p:sldId xmlns:r="http://schemas.openxmlformats.org/officeDocument/2006/relationships" id="260" r:id="R68b2606496fe4352"/>
    <p:sldId xmlns:r="http://schemas.openxmlformats.org/officeDocument/2006/relationships" id="261" r:id="R8a69fc517a7f4ef4"/>
    <p:sldId xmlns:r="http://schemas.openxmlformats.org/officeDocument/2006/relationships" id="262" r:id="R97d8b0d5cca84d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03744fa3b4746" /><Relationship Type="http://schemas.openxmlformats.org/officeDocument/2006/relationships/slide" Target="/ppt/slides/slide1.xml" Id="R1b40b996d48e4115" /><Relationship Type="http://schemas.openxmlformats.org/officeDocument/2006/relationships/slide" Target="/ppt/slides/slide2.xml" Id="Ree9226d9dbc84279" /><Relationship Type="http://schemas.openxmlformats.org/officeDocument/2006/relationships/slide" Target="/ppt/slides/slide3.xml" Id="R59138b13dbb34f2b" /><Relationship Type="http://schemas.openxmlformats.org/officeDocument/2006/relationships/slide" Target="/ppt/slides/slide4.xml" Id="Re08444a1018143f7" /><Relationship Type="http://schemas.openxmlformats.org/officeDocument/2006/relationships/slide" Target="/ppt/slides/slide5.xml" Id="R68b2606496fe4352" /><Relationship Type="http://schemas.openxmlformats.org/officeDocument/2006/relationships/slide" Target="/ppt/slides/slide6.xml" Id="R8a69fc517a7f4ef4" /><Relationship Type="http://schemas.openxmlformats.org/officeDocument/2006/relationships/slide" Target="/ppt/slides/slide7.xml" Id="R97d8b0d5cca84d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d88703d884a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2b6d0dab14c35" /><Relationship Type="http://schemas.openxmlformats.org/officeDocument/2006/relationships/theme" Target="/ppt/slideMasters/theme/theme1.xml" Id="Rc1b2515ad99449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b2b6d0dab14c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25d5c084642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c06f03d954b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fde2a1d8249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3e2dba5d64a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b95e1652842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13f52a6584c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fc8b3f03b43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URBAN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 HOLDINGS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8 064 925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CSB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TJR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924 956 321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