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84ffe90bd5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eb776b21d34c59"/>
  </p:sldMasterIdLst>
  <p:sldIdLst>
    <p:sldId xmlns:r="http://schemas.openxmlformats.org/officeDocument/2006/relationships" id="256" r:id="Rfe98a7e04041421f"/>
    <p:sldId xmlns:r="http://schemas.openxmlformats.org/officeDocument/2006/relationships" id="257" r:id="R9530d432cc394521"/>
    <p:sldId xmlns:r="http://schemas.openxmlformats.org/officeDocument/2006/relationships" id="258" r:id="R6443d1ba67ec428a"/>
    <p:sldId xmlns:r="http://schemas.openxmlformats.org/officeDocument/2006/relationships" id="259" r:id="R32d7de38cd9e4533"/>
    <p:sldId xmlns:r="http://schemas.openxmlformats.org/officeDocument/2006/relationships" id="260" r:id="R32f72d8408d04b28"/>
    <p:sldId xmlns:r="http://schemas.openxmlformats.org/officeDocument/2006/relationships" id="261" r:id="Ra04698036273472e"/>
    <p:sldId xmlns:r="http://schemas.openxmlformats.org/officeDocument/2006/relationships" id="262" r:id="R6b001c6ae7ee47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b776b21d34c59" /><Relationship Type="http://schemas.openxmlformats.org/officeDocument/2006/relationships/slide" Target="/ppt/slides/slide1.xml" Id="Rfe98a7e04041421f" /><Relationship Type="http://schemas.openxmlformats.org/officeDocument/2006/relationships/slide" Target="/ppt/slides/slide2.xml" Id="R9530d432cc394521" /><Relationship Type="http://schemas.openxmlformats.org/officeDocument/2006/relationships/slide" Target="/ppt/slides/slide3.xml" Id="R6443d1ba67ec428a" /><Relationship Type="http://schemas.openxmlformats.org/officeDocument/2006/relationships/slide" Target="/ppt/slides/slide4.xml" Id="R32d7de38cd9e4533" /><Relationship Type="http://schemas.openxmlformats.org/officeDocument/2006/relationships/slide" Target="/ppt/slides/slide5.xml" Id="R32f72d8408d04b28" /><Relationship Type="http://schemas.openxmlformats.org/officeDocument/2006/relationships/slide" Target="/ppt/slides/slide6.xml" Id="Ra04698036273472e" /><Relationship Type="http://schemas.openxmlformats.org/officeDocument/2006/relationships/slide" Target="/ppt/slides/slide7.xml" Id="R6b001c6ae7ee47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d4e1897ac4e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bc4e391764550" /><Relationship Type="http://schemas.openxmlformats.org/officeDocument/2006/relationships/theme" Target="/ppt/slideMasters/theme/theme1.xml" Id="Ra60d28057b19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bc4e39176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69a1c792640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405798ed1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cbca58dae46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2cd956eff46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d29903a2647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374d984042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672d766064c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