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182279cc1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317c611874fb8"/>
  </p:sldMasterIdLst>
  <p:sldIdLst>
    <p:sldId xmlns:r="http://schemas.openxmlformats.org/officeDocument/2006/relationships" id="256" r:id="Rc520c57ed3974796"/>
    <p:sldId xmlns:r="http://schemas.openxmlformats.org/officeDocument/2006/relationships" id="257" r:id="R333ab7a74705460f"/>
    <p:sldId xmlns:r="http://schemas.openxmlformats.org/officeDocument/2006/relationships" id="258" r:id="R7d79dc578520421a"/>
    <p:sldId xmlns:r="http://schemas.openxmlformats.org/officeDocument/2006/relationships" id="259" r:id="Re49d209b1ab845a8"/>
    <p:sldId xmlns:r="http://schemas.openxmlformats.org/officeDocument/2006/relationships" id="260" r:id="R2d05b55638184785"/>
    <p:sldId xmlns:r="http://schemas.openxmlformats.org/officeDocument/2006/relationships" id="261" r:id="R8dee4982bc364c54"/>
    <p:sldId xmlns:r="http://schemas.openxmlformats.org/officeDocument/2006/relationships" id="262" r:id="Rf7e1f9ed01ce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317c611874fb8" /><Relationship Type="http://schemas.openxmlformats.org/officeDocument/2006/relationships/slide" Target="/ppt/slides/slide1.xml" Id="Rc520c57ed3974796" /><Relationship Type="http://schemas.openxmlformats.org/officeDocument/2006/relationships/slide" Target="/ppt/slides/slide2.xml" Id="R333ab7a74705460f" /><Relationship Type="http://schemas.openxmlformats.org/officeDocument/2006/relationships/slide" Target="/ppt/slides/slide3.xml" Id="R7d79dc578520421a" /><Relationship Type="http://schemas.openxmlformats.org/officeDocument/2006/relationships/slide" Target="/ppt/slides/slide4.xml" Id="Re49d209b1ab845a8" /><Relationship Type="http://schemas.openxmlformats.org/officeDocument/2006/relationships/slide" Target="/ppt/slides/slide5.xml" Id="R2d05b55638184785" /><Relationship Type="http://schemas.openxmlformats.org/officeDocument/2006/relationships/slide" Target="/ppt/slides/slide6.xml" Id="R8dee4982bc364c54" /><Relationship Type="http://schemas.openxmlformats.org/officeDocument/2006/relationships/slide" Target="/ppt/slides/slide7.xml" Id="Rf7e1f9ed01ce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7462f8709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2befb76644b1" /><Relationship Type="http://schemas.openxmlformats.org/officeDocument/2006/relationships/theme" Target="/ppt/slideMasters/theme/theme1.xml" Id="Rdca852ae4f45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f92befb76644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796b732a44d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5b423ecb5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cf11d134c4a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8119df63145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1309f66394d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578d2c911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17a33f7664a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AIMPRINT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AIMPRINT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FINNSET WIGGO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ANDRÉ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MPOWER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CATHRINE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924 926 643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AIMPRINT AS</a:t>
            </a:r>
          </a:p>
        </p:txBody>
      </p:sp>
    </p:spTree>
  </p:cSld>
  <p:clrMapOvr>
    <a:masterClrMapping xmlns:a="http://schemas.openxmlformats.org/drawingml/2006/main"/>
  </p:clrMapOvr>
</p:sld>
</file>