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79f13aece044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e3e4aae16c463b"/>
  </p:sldMasterIdLst>
  <p:sldIdLst>
    <p:sldId xmlns:r="http://schemas.openxmlformats.org/officeDocument/2006/relationships" id="256" r:id="R861eb7c9cec64fb6"/>
    <p:sldId xmlns:r="http://schemas.openxmlformats.org/officeDocument/2006/relationships" id="257" r:id="R30762e6973984ad6"/>
    <p:sldId xmlns:r="http://schemas.openxmlformats.org/officeDocument/2006/relationships" id="258" r:id="Rff875fbb1f014a48"/>
    <p:sldId xmlns:r="http://schemas.openxmlformats.org/officeDocument/2006/relationships" id="259" r:id="Reac7333967224afb"/>
    <p:sldId xmlns:r="http://schemas.openxmlformats.org/officeDocument/2006/relationships" id="260" r:id="Re18d6fa056684616"/>
    <p:sldId xmlns:r="http://schemas.openxmlformats.org/officeDocument/2006/relationships" id="261" r:id="R1f9d19a9d21240b4"/>
    <p:sldId xmlns:r="http://schemas.openxmlformats.org/officeDocument/2006/relationships" id="262" r:id="R57a0ae1dafa24a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e3e4aae16c463b" /><Relationship Type="http://schemas.openxmlformats.org/officeDocument/2006/relationships/slide" Target="/ppt/slides/slide1.xml" Id="R861eb7c9cec64fb6" /><Relationship Type="http://schemas.openxmlformats.org/officeDocument/2006/relationships/slide" Target="/ppt/slides/slide2.xml" Id="R30762e6973984ad6" /><Relationship Type="http://schemas.openxmlformats.org/officeDocument/2006/relationships/slide" Target="/ppt/slides/slide3.xml" Id="Rff875fbb1f014a48" /><Relationship Type="http://schemas.openxmlformats.org/officeDocument/2006/relationships/slide" Target="/ppt/slides/slide4.xml" Id="Reac7333967224afb" /><Relationship Type="http://schemas.openxmlformats.org/officeDocument/2006/relationships/slide" Target="/ppt/slides/slide5.xml" Id="Re18d6fa056684616" /><Relationship Type="http://schemas.openxmlformats.org/officeDocument/2006/relationships/slide" Target="/ppt/slides/slide6.xml" Id="R1f9d19a9d21240b4" /><Relationship Type="http://schemas.openxmlformats.org/officeDocument/2006/relationships/slide" Target="/ppt/slides/slide7.xml" Id="R57a0ae1dafa24a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999dc781d740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2e1c91dd14087" /><Relationship Type="http://schemas.openxmlformats.org/officeDocument/2006/relationships/theme" Target="/ppt/slideMasters/theme/theme1.xml" Id="R3badc89bebe441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12e1c91dd140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bbe50cd4544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e45a74bdd4f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b2e96d84c4a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0bd2045894a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be4a86fda46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62121fea94a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53cebdae649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VENTOR ENERGI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VENTOR ENERGI NORGE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705 143 320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27 753 812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22 239 804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64 008 079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242 718 177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MARIA ZAJAC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URBANIK PIOTR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Verven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924 924 489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