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3ecd3a076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22e230ebb44fa"/>
  </p:sldMasterIdLst>
  <p:sldIdLst>
    <p:sldId xmlns:r="http://schemas.openxmlformats.org/officeDocument/2006/relationships" id="256" r:id="Re0bb863ff9c245d2"/>
    <p:sldId xmlns:r="http://schemas.openxmlformats.org/officeDocument/2006/relationships" id="257" r:id="R1f485cd813bb4e9d"/>
    <p:sldId xmlns:r="http://schemas.openxmlformats.org/officeDocument/2006/relationships" id="258" r:id="Rd743672bb7384abd"/>
    <p:sldId xmlns:r="http://schemas.openxmlformats.org/officeDocument/2006/relationships" id="259" r:id="Re306bfe1658341bb"/>
    <p:sldId xmlns:r="http://schemas.openxmlformats.org/officeDocument/2006/relationships" id="260" r:id="Ra8d1bc66bcf84971"/>
    <p:sldId xmlns:r="http://schemas.openxmlformats.org/officeDocument/2006/relationships" id="261" r:id="R3f21a1d850754739"/>
    <p:sldId xmlns:r="http://schemas.openxmlformats.org/officeDocument/2006/relationships" id="262" r:id="R28b13c8a3038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22e230ebb44fa" /><Relationship Type="http://schemas.openxmlformats.org/officeDocument/2006/relationships/slide" Target="/ppt/slides/slide1.xml" Id="Re0bb863ff9c245d2" /><Relationship Type="http://schemas.openxmlformats.org/officeDocument/2006/relationships/slide" Target="/ppt/slides/slide2.xml" Id="R1f485cd813bb4e9d" /><Relationship Type="http://schemas.openxmlformats.org/officeDocument/2006/relationships/slide" Target="/ppt/slides/slide3.xml" Id="Rd743672bb7384abd" /><Relationship Type="http://schemas.openxmlformats.org/officeDocument/2006/relationships/slide" Target="/ppt/slides/slide4.xml" Id="Re306bfe1658341bb" /><Relationship Type="http://schemas.openxmlformats.org/officeDocument/2006/relationships/slide" Target="/ppt/slides/slide5.xml" Id="Ra8d1bc66bcf84971" /><Relationship Type="http://schemas.openxmlformats.org/officeDocument/2006/relationships/slide" Target="/ppt/slides/slide6.xml" Id="R3f21a1d850754739" /><Relationship Type="http://schemas.openxmlformats.org/officeDocument/2006/relationships/slide" Target="/ppt/slides/slide7.xml" Id="R28b13c8a3038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2ac593e6f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d2df048b4b56" /><Relationship Type="http://schemas.openxmlformats.org/officeDocument/2006/relationships/theme" Target="/ppt/slideMasters/theme/theme1.xml" Id="Rde1c5e8d0a85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ed2df048b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a878d477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f17e4266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d255bad1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59e7856a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cda2412c0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555452b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2c661581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