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5f4ecf7e7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9cf7226594392"/>
  </p:sldMasterIdLst>
  <p:sldIdLst>
    <p:sldId xmlns:r="http://schemas.openxmlformats.org/officeDocument/2006/relationships" id="256" r:id="R5ffe9de3014c4e0c"/>
    <p:sldId xmlns:r="http://schemas.openxmlformats.org/officeDocument/2006/relationships" id="257" r:id="Ra47026958e4e4af3"/>
    <p:sldId xmlns:r="http://schemas.openxmlformats.org/officeDocument/2006/relationships" id="258" r:id="R7f9f1ade1b9d4c69"/>
    <p:sldId xmlns:r="http://schemas.openxmlformats.org/officeDocument/2006/relationships" id="259" r:id="Rf669b3f3fd0d4cca"/>
    <p:sldId xmlns:r="http://schemas.openxmlformats.org/officeDocument/2006/relationships" id="260" r:id="Rb8b89b53c9064b27"/>
    <p:sldId xmlns:r="http://schemas.openxmlformats.org/officeDocument/2006/relationships" id="261" r:id="R264df9bc0bf44c0b"/>
    <p:sldId xmlns:r="http://schemas.openxmlformats.org/officeDocument/2006/relationships" id="262" r:id="R25a7fee9573a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9cf7226594392" /><Relationship Type="http://schemas.openxmlformats.org/officeDocument/2006/relationships/slide" Target="/ppt/slides/slide1.xml" Id="R5ffe9de3014c4e0c" /><Relationship Type="http://schemas.openxmlformats.org/officeDocument/2006/relationships/slide" Target="/ppt/slides/slide2.xml" Id="Ra47026958e4e4af3" /><Relationship Type="http://schemas.openxmlformats.org/officeDocument/2006/relationships/slide" Target="/ppt/slides/slide3.xml" Id="R7f9f1ade1b9d4c69" /><Relationship Type="http://schemas.openxmlformats.org/officeDocument/2006/relationships/slide" Target="/ppt/slides/slide4.xml" Id="Rf669b3f3fd0d4cca" /><Relationship Type="http://schemas.openxmlformats.org/officeDocument/2006/relationships/slide" Target="/ppt/slides/slide5.xml" Id="Rb8b89b53c9064b27" /><Relationship Type="http://schemas.openxmlformats.org/officeDocument/2006/relationships/slide" Target="/ppt/slides/slide6.xml" Id="R264df9bc0bf44c0b" /><Relationship Type="http://schemas.openxmlformats.org/officeDocument/2006/relationships/slide" Target="/ppt/slides/slide7.xml" Id="R25a7fee9573a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e66fcfe0a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024037334edb" /><Relationship Type="http://schemas.openxmlformats.org/officeDocument/2006/relationships/theme" Target="/ppt/slideMasters/theme/theme1.xml" Id="R5e758632ec87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102403733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1648cfcf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2cc432eb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b8e2fd9f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f78ddb69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f6a99ab9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3dd45b852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2c16f941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HOLDING AS ble etablert [år] og holder til i Undheim.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13 380 564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Undheimsvegen 396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4342 Undheim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