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a2283bb8bc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0b81b322c5495e"/>
  </p:sldMasterIdLst>
  <p:sldIdLst>
    <p:sldId xmlns:r="http://schemas.openxmlformats.org/officeDocument/2006/relationships" id="256" r:id="R276c42aaf7a243fd"/>
    <p:sldId xmlns:r="http://schemas.openxmlformats.org/officeDocument/2006/relationships" id="257" r:id="R0ce40b995a7040d1"/>
    <p:sldId xmlns:r="http://schemas.openxmlformats.org/officeDocument/2006/relationships" id="258" r:id="R6ac131d790664f9b"/>
    <p:sldId xmlns:r="http://schemas.openxmlformats.org/officeDocument/2006/relationships" id="259" r:id="R18d41f24a7da4adf"/>
    <p:sldId xmlns:r="http://schemas.openxmlformats.org/officeDocument/2006/relationships" id="260" r:id="R6c64aa6deca34a73"/>
    <p:sldId xmlns:r="http://schemas.openxmlformats.org/officeDocument/2006/relationships" id="261" r:id="R7b8f29abbeda4124"/>
    <p:sldId xmlns:r="http://schemas.openxmlformats.org/officeDocument/2006/relationships" id="262" r:id="R44deba18d99441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0b81b322c5495e" /><Relationship Type="http://schemas.openxmlformats.org/officeDocument/2006/relationships/slide" Target="/ppt/slides/slide1.xml" Id="R276c42aaf7a243fd" /><Relationship Type="http://schemas.openxmlformats.org/officeDocument/2006/relationships/slide" Target="/ppt/slides/slide2.xml" Id="R0ce40b995a7040d1" /><Relationship Type="http://schemas.openxmlformats.org/officeDocument/2006/relationships/slide" Target="/ppt/slides/slide3.xml" Id="R6ac131d790664f9b" /><Relationship Type="http://schemas.openxmlformats.org/officeDocument/2006/relationships/slide" Target="/ppt/slides/slide4.xml" Id="R18d41f24a7da4adf" /><Relationship Type="http://schemas.openxmlformats.org/officeDocument/2006/relationships/slide" Target="/ppt/slides/slide5.xml" Id="R6c64aa6deca34a73" /><Relationship Type="http://schemas.openxmlformats.org/officeDocument/2006/relationships/slide" Target="/ppt/slides/slide6.xml" Id="R7b8f29abbeda4124" /><Relationship Type="http://schemas.openxmlformats.org/officeDocument/2006/relationships/slide" Target="/ppt/slides/slide7.xml" Id="R44deba18d99441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89a8b7ec3a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ea6b0aaed4913" /><Relationship Type="http://schemas.openxmlformats.org/officeDocument/2006/relationships/theme" Target="/ppt/slideMasters/theme/theme1.xml" Id="Ra4b89d54ae2c40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4ea6b0aaed49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c904e43794e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4c20a5d1642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8bea0cbbd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54d3cf82047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64b94088f4b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3008ad3f444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41bc11a214e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OPLAND MASKIN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12 372 940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4 997 460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6 784 063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GJERVAN OPLAND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Hølondvegen 321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OPLAND MASKIN AS</a:t>
            </a:r>
          </a:p>
        </p:txBody>
      </p:sp>
    </p:spTree>
  </p:cSld>
  <p:clrMapOvr>
    <a:masterClrMapping xmlns:a="http://schemas.openxmlformats.org/drawingml/2006/main"/>
  </p:clrMapOvr>
</p:sld>
</file>