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c2a58cdf32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1b11a01cf4b5e"/>
  </p:sldMasterIdLst>
  <p:sldIdLst>
    <p:sldId xmlns:r="http://schemas.openxmlformats.org/officeDocument/2006/relationships" id="256" r:id="Rc97c9a9563d84b1e"/>
    <p:sldId xmlns:r="http://schemas.openxmlformats.org/officeDocument/2006/relationships" id="257" r:id="R5e3da8c135a24fda"/>
    <p:sldId xmlns:r="http://schemas.openxmlformats.org/officeDocument/2006/relationships" id="258" r:id="Re4661d8250de4489"/>
    <p:sldId xmlns:r="http://schemas.openxmlformats.org/officeDocument/2006/relationships" id="259" r:id="Rab7d5b28ca2343ec"/>
    <p:sldId xmlns:r="http://schemas.openxmlformats.org/officeDocument/2006/relationships" id="260" r:id="Rf66d69aaa208416b"/>
    <p:sldId xmlns:r="http://schemas.openxmlformats.org/officeDocument/2006/relationships" id="261" r:id="R37d4808e5ea64eeb"/>
    <p:sldId xmlns:r="http://schemas.openxmlformats.org/officeDocument/2006/relationships" id="262" r:id="R66ab9f6be93e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1b11a01cf4b5e" /><Relationship Type="http://schemas.openxmlformats.org/officeDocument/2006/relationships/slide" Target="/ppt/slides/slide1.xml" Id="Rc97c9a9563d84b1e" /><Relationship Type="http://schemas.openxmlformats.org/officeDocument/2006/relationships/slide" Target="/ppt/slides/slide2.xml" Id="R5e3da8c135a24fda" /><Relationship Type="http://schemas.openxmlformats.org/officeDocument/2006/relationships/slide" Target="/ppt/slides/slide3.xml" Id="Re4661d8250de4489" /><Relationship Type="http://schemas.openxmlformats.org/officeDocument/2006/relationships/slide" Target="/ppt/slides/slide4.xml" Id="Rab7d5b28ca2343ec" /><Relationship Type="http://schemas.openxmlformats.org/officeDocument/2006/relationships/slide" Target="/ppt/slides/slide5.xml" Id="Rf66d69aaa208416b" /><Relationship Type="http://schemas.openxmlformats.org/officeDocument/2006/relationships/slide" Target="/ppt/slides/slide6.xml" Id="R37d4808e5ea64eeb" /><Relationship Type="http://schemas.openxmlformats.org/officeDocument/2006/relationships/slide" Target="/ppt/slides/slide7.xml" Id="R66ab9f6be93e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3b034961d45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077ffd16a46f4" /><Relationship Type="http://schemas.openxmlformats.org/officeDocument/2006/relationships/theme" Target="/ppt/slideMasters/theme/theme1.xml" Id="Rc2c60222d1304a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6077ffd16a46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628e142c8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d0e03a3fe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1349f9f6c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7ec4dd3d243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5e298fc26d4c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da64b7d7e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24e3b80ae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LEGATUS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LEGATUS HOLDING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4 438 674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23 638 548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29 990 578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ROMAN ERIC MISJE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Lyderhornsveien 353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LEGATUS HOLDING AS</a:t>
            </a:r>
          </a:p>
        </p:txBody>
      </p:sp>
    </p:spTree>
  </p:cSld>
  <p:clrMapOvr>
    <a:masterClrMapping xmlns:a="http://schemas.openxmlformats.org/drawingml/2006/main"/>
  </p:clrMapOvr>
</p:sld>
</file>