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88fa5aa0b0a42b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5249e1539fc4806"/>
  </p:sldMasterIdLst>
  <p:sldIdLst>
    <p:sldId xmlns:r="http://schemas.openxmlformats.org/officeDocument/2006/relationships" id="256" r:id="Rf1cacb1a479a450c"/>
    <p:sldId xmlns:r="http://schemas.openxmlformats.org/officeDocument/2006/relationships" id="257" r:id="Reaf9a96675324ebb"/>
    <p:sldId xmlns:r="http://schemas.openxmlformats.org/officeDocument/2006/relationships" id="258" r:id="R1190713df2a441d9"/>
    <p:sldId xmlns:r="http://schemas.openxmlformats.org/officeDocument/2006/relationships" id="259" r:id="R61f44700b2a945a1"/>
    <p:sldId xmlns:r="http://schemas.openxmlformats.org/officeDocument/2006/relationships" id="260" r:id="R35f7945d6ef74ea9"/>
    <p:sldId xmlns:r="http://schemas.openxmlformats.org/officeDocument/2006/relationships" id="261" r:id="Rd54ff529be464176"/>
    <p:sldId xmlns:r="http://schemas.openxmlformats.org/officeDocument/2006/relationships" id="262" r:id="R8f73045b3b2e4e3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5249e1539fc4806" /><Relationship Type="http://schemas.openxmlformats.org/officeDocument/2006/relationships/slide" Target="/ppt/slides/slide1.xml" Id="Rf1cacb1a479a450c" /><Relationship Type="http://schemas.openxmlformats.org/officeDocument/2006/relationships/slide" Target="/ppt/slides/slide2.xml" Id="Reaf9a96675324ebb" /><Relationship Type="http://schemas.openxmlformats.org/officeDocument/2006/relationships/slide" Target="/ppt/slides/slide3.xml" Id="R1190713df2a441d9" /><Relationship Type="http://schemas.openxmlformats.org/officeDocument/2006/relationships/slide" Target="/ppt/slides/slide4.xml" Id="R61f44700b2a945a1" /><Relationship Type="http://schemas.openxmlformats.org/officeDocument/2006/relationships/slide" Target="/ppt/slides/slide5.xml" Id="R35f7945d6ef74ea9" /><Relationship Type="http://schemas.openxmlformats.org/officeDocument/2006/relationships/slide" Target="/ppt/slides/slide6.xml" Id="Rd54ff529be464176" /><Relationship Type="http://schemas.openxmlformats.org/officeDocument/2006/relationships/slide" Target="/ppt/slides/slide7.xml" Id="R8f73045b3b2e4e3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4967cd992a1412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9335962f0148e9" /><Relationship Type="http://schemas.openxmlformats.org/officeDocument/2006/relationships/theme" Target="/ppt/slideMasters/theme/theme1.xml" Id="R2245537528ef465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59335962f0148e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e16edf6b6f412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2801ea0bdb476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2cfd5d0b224a7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82cbc3d3104ec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f033b9ec454f9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a04fb908ba482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459b58c32c4fc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BKS RÅDGIVNING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BKS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BKS RÅDGIVNING AS ble etablert [år] og holder til i Kragerø.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BKS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BKS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BKS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3 276 599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242 316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189 213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660 467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1 248 025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BKS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BN FAMILIERÅDGIVNING AS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HICOM AS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KRAGERØ PATRIOTENE AS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MULE INVEST AS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SPORT 1 KRAGERØ AS  –  20,0 %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BKS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Storgata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3770 Kragerø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924 685 220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BKS RÅDGIVNING AS</a:t>
            </a:r>
          </a:p>
        </p:txBody>
      </p:sp>
    </p:spTree>
  </p:cSld>
  <p:clrMapOvr>
    <a:masterClrMapping xmlns:a="http://schemas.openxmlformats.org/drawingml/2006/main"/>
  </p:clrMapOvr>
</p:sld>
</file>