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7f0fac7af4e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be4af83bf4997"/>
  </p:sldMasterIdLst>
  <p:sldIdLst>
    <p:sldId xmlns:r="http://schemas.openxmlformats.org/officeDocument/2006/relationships" id="256" r:id="R42e455e9162142a0"/>
    <p:sldId xmlns:r="http://schemas.openxmlformats.org/officeDocument/2006/relationships" id="257" r:id="R585678ec809e4fc4"/>
    <p:sldId xmlns:r="http://schemas.openxmlformats.org/officeDocument/2006/relationships" id="258" r:id="Rdb42c36dc51e4b50"/>
    <p:sldId xmlns:r="http://schemas.openxmlformats.org/officeDocument/2006/relationships" id="259" r:id="Rc8029f10ba6b44ba"/>
    <p:sldId xmlns:r="http://schemas.openxmlformats.org/officeDocument/2006/relationships" id="260" r:id="Racd63d03065444e6"/>
    <p:sldId xmlns:r="http://schemas.openxmlformats.org/officeDocument/2006/relationships" id="261" r:id="Rad32ebfc9fdb4a85"/>
    <p:sldId xmlns:r="http://schemas.openxmlformats.org/officeDocument/2006/relationships" id="262" r:id="R363852ed0ad943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be4af83bf4997" /><Relationship Type="http://schemas.openxmlformats.org/officeDocument/2006/relationships/slide" Target="/ppt/slides/slide1.xml" Id="R42e455e9162142a0" /><Relationship Type="http://schemas.openxmlformats.org/officeDocument/2006/relationships/slide" Target="/ppt/slides/slide2.xml" Id="R585678ec809e4fc4" /><Relationship Type="http://schemas.openxmlformats.org/officeDocument/2006/relationships/slide" Target="/ppt/slides/slide3.xml" Id="Rdb42c36dc51e4b50" /><Relationship Type="http://schemas.openxmlformats.org/officeDocument/2006/relationships/slide" Target="/ppt/slides/slide4.xml" Id="Rc8029f10ba6b44ba" /><Relationship Type="http://schemas.openxmlformats.org/officeDocument/2006/relationships/slide" Target="/ppt/slides/slide5.xml" Id="Racd63d03065444e6" /><Relationship Type="http://schemas.openxmlformats.org/officeDocument/2006/relationships/slide" Target="/ppt/slides/slide6.xml" Id="Rad32ebfc9fdb4a85" /><Relationship Type="http://schemas.openxmlformats.org/officeDocument/2006/relationships/slide" Target="/ppt/slides/slide7.xml" Id="R363852ed0ad943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bd0215894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e438f5e54a9d" /><Relationship Type="http://schemas.openxmlformats.org/officeDocument/2006/relationships/theme" Target="/ppt/slideMasters/theme/theme1.xml" Id="Rfcde95b1a0e24b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1e438f5e5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6c4f30b46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5d70ea4a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1b93f97b4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7b43be3946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52c8ed1eb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d340dbf3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90f2d6964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