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1ba3c7b8ce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185a70afe499d"/>
  </p:sldMasterIdLst>
  <p:sldIdLst>
    <p:sldId xmlns:r="http://schemas.openxmlformats.org/officeDocument/2006/relationships" id="256" r:id="R43a88e1ed45e4d64"/>
    <p:sldId xmlns:r="http://schemas.openxmlformats.org/officeDocument/2006/relationships" id="257" r:id="R88360adb74fb4ffc"/>
    <p:sldId xmlns:r="http://schemas.openxmlformats.org/officeDocument/2006/relationships" id="258" r:id="R8802be2eedc749a6"/>
    <p:sldId xmlns:r="http://schemas.openxmlformats.org/officeDocument/2006/relationships" id="259" r:id="R6e12535d481d4bb8"/>
    <p:sldId xmlns:r="http://schemas.openxmlformats.org/officeDocument/2006/relationships" id="260" r:id="Rce959f3a99bb4b7e"/>
    <p:sldId xmlns:r="http://schemas.openxmlformats.org/officeDocument/2006/relationships" id="261" r:id="Reddb82d3c5f44465"/>
    <p:sldId xmlns:r="http://schemas.openxmlformats.org/officeDocument/2006/relationships" id="262" r:id="R1fb650f1dac940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185a70afe499d" /><Relationship Type="http://schemas.openxmlformats.org/officeDocument/2006/relationships/slide" Target="/ppt/slides/slide1.xml" Id="R43a88e1ed45e4d64" /><Relationship Type="http://schemas.openxmlformats.org/officeDocument/2006/relationships/slide" Target="/ppt/slides/slide2.xml" Id="R88360adb74fb4ffc" /><Relationship Type="http://schemas.openxmlformats.org/officeDocument/2006/relationships/slide" Target="/ppt/slides/slide3.xml" Id="R8802be2eedc749a6" /><Relationship Type="http://schemas.openxmlformats.org/officeDocument/2006/relationships/slide" Target="/ppt/slides/slide4.xml" Id="R6e12535d481d4bb8" /><Relationship Type="http://schemas.openxmlformats.org/officeDocument/2006/relationships/slide" Target="/ppt/slides/slide5.xml" Id="Rce959f3a99bb4b7e" /><Relationship Type="http://schemas.openxmlformats.org/officeDocument/2006/relationships/slide" Target="/ppt/slides/slide6.xml" Id="Reddb82d3c5f44465" /><Relationship Type="http://schemas.openxmlformats.org/officeDocument/2006/relationships/slide" Target="/ppt/slides/slide7.xml" Id="R1fb650f1dac940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33abd54914a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ec8a686c241cb" /><Relationship Type="http://schemas.openxmlformats.org/officeDocument/2006/relationships/theme" Target="/ppt/slideMasters/theme/theme1.xml" Id="R307f150bc0a842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ec8a686c2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51fcb681e4a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931b37ece47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7bd6dab4b4e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171ad94ba4f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6505b5233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7b37b3ae94a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e199a460145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EIWA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EIWA AS ble etablert [år] og holder til i Karmsund.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27 503 541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−197 864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5 408 093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ADEBELL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LINOVE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Norevegen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5542 Karmsund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924 674 806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EIWA AS</a:t>
            </a:r>
          </a:p>
        </p:txBody>
      </p:sp>
    </p:spTree>
  </p:cSld>
  <p:clrMapOvr>
    <a:masterClrMapping xmlns:a="http://schemas.openxmlformats.org/drawingml/2006/main"/>
  </p:clrMapOvr>
</p:sld>
</file>