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8b659bfbb34e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685a8cac9d4d5c"/>
  </p:sldMasterIdLst>
  <p:sldIdLst>
    <p:sldId xmlns:r="http://schemas.openxmlformats.org/officeDocument/2006/relationships" id="256" r:id="R5f1d97c9cdc348de"/>
    <p:sldId xmlns:r="http://schemas.openxmlformats.org/officeDocument/2006/relationships" id="257" r:id="R95f7403e75ac4140"/>
    <p:sldId xmlns:r="http://schemas.openxmlformats.org/officeDocument/2006/relationships" id="258" r:id="Re297396cd7864e7a"/>
    <p:sldId xmlns:r="http://schemas.openxmlformats.org/officeDocument/2006/relationships" id="259" r:id="Re91737442ee44e96"/>
    <p:sldId xmlns:r="http://schemas.openxmlformats.org/officeDocument/2006/relationships" id="260" r:id="R3461be7625ec456c"/>
    <p:sldId xmlns:r="http://schemas.openxmlformats.org/officeDocument/2006/relationships" id="261" r:id="Rcdbfa4d4dbcb4324"/>
    <p:sldId xmlns:r="http://schemas.openxmlformats.org/officeDocument/2006/relationships" id="262" r:id="R1a2881a8f8b041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685a8cac9d4d5c" /><Relationship Type="http://schemas.openxmlformats.org/officeDocument/2006/relationships/slide" Target="/ppt/slides/slide1.xml" Id="R5f1d97c9cdc348de" /><Relationship Type="http://schemas.openxmlformats.org/officeDocument/2006/relationships/slide" Target="/ppt/slides/slide2.xml" Id="R95f7403e75ac4140" /><Relationship Type="http://schemas.openxmlformats.org/officeDocument/2006/relationships/slide" Target="/ppt/slides/slide3.xml" Id="Re297396cd7864e7a" /><Relationship Type="http://schemas.openxmlformats.org/officeDocument/2006/relationships/slide" Target="/ppt/slides/slide4.xml" Id="Re91737442ee44e96" /><Relationship Type="http://schemas.openxmlformats.org/officeDocument/2006/relationships/slide" Target="/ppt/slides/slide5.xml" Id="R3461be7625ec456c" /><Relationship Type="http://schemas.openxmlformats.org/officeDocument/2006/relationships/slide" Target="/ppt/slides/slide6.xml" Id="Rcdbfa4d4dbcb4324" /><Relationship Type="http://schemas.openxmlformats.org/officeDocument/2006/relationships/slide" Target="/ppt/slides/slide7.xml" Id="R1a2881a8f8b041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5fa9ab437344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54c419e734cbd" /><Relationship Type="http://schemas.openxmlformats.org/officeDocument/2006/relationships/theme" Target="/ppt/slideMasters/theme/theme1.xml" Id="R8f395095208341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654c419e734c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f1d8f5ba24e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1eb32acf14d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eca78a6f442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1ef887c9e42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bef2e0b2e4e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851f646d64f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a95b807da4c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BYRE HOLDING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431 011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1 532 488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1 538 603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BYRE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Sveene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5416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andreas@proled.no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924 575 921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 HOLDING AS</a:t>
            </a:r>
          </a:p>
        </p:txBody>
      </p:sp>
    </p:spTree>
  </p:cSld>
  <p:clrMapOvr>
    <a:masterClrMapping xmlns:a="http://schemas.openxmlformats.org/drawingml/2006/main"/>
  </p:clrMapOvr>
</p:sld>
</file>