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bd727f174145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18c25854324b59"/>
  </p:sldMasterIdLst>
  <p:sldIdLst>
    <p:sldId xmlns:r="http://schemas.openxmlformats.org/officeDocument/2006/relationships" id="256" r:id="R906ebc12ea664c4b"/>
    <p:sldId xmlns:r="http://schemas.openxmlformats.org/officeDocument/2006/relationships" id="257" r:id="R6bb01d3219814b4b"/>
    <p:sldId xmlns:r="http://schemas.openxmlformats.org/officeDocument/2006/relationships" id="258" r:id="R393dd574e45046e7"/>
    <p:sldId xmlns:r="http://schemas.openxmlformats.org/officeDocument/2006/relationships" id="259" r:id="Rd53f7ed568074b6c"/>
    <p:sldId xmlns:r="http://schemas.openxmlformats.org/officeDocument/2006/relationships" id="260" r:id="R7795bab67bf34f7c"/>
    <p:sldId xmlns:r="http://schemas.openxmlformats.org/officeDocument/2006/relationships" id="261" r:id="Rb10fd3b8fef441c5"/>
    <p:sldId xmlns:r="http://schemas.openxmlformats.org/officeDocument/2006/relationships" id="262" r:id="R74ff276e22124a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8c25854324b59" /><Relationship Type="http://schemas.openxmlformats.org/officeDocument/2006/relationships/slide" Target="/ppt/slides/slide1.xml" Id="R906ebc12ea664c4b" /><Relationship Type="http://schemas.openxmlformats.org/officeDocument/2006/relationships/slide" Target="/ppt/slides/slide2.xml" Id="R6bb01d3219814b4b" /><Relationship Type="http://schemas.openxmlformats.org/officeDocument/2006/relationships/slide" Target="/ppt/slides/slide3.xml" Id="R393dd574e45046e7" /><Relationship Type="http://schemas.openxmlformats.org/officeDocument/2006/relationships/slide" Target="/ppt/slides/slide4.xml" Id="Rd53f7ed568074b6c" /><Relationship Type="http://schemas.openxmlformats.org/officeDocument/2006/relationships/slide" Target="/ppt/slides/slide5.xml" Id="R7795bab67bf34f7c" /><Relationship Type="http://schemas.openxmlformats.org/officeDocument/2006/relationships/slide" Target="/ppt/slides/slide6.xml" Id="Rb10fd3b8fef441c5" /><Relationship Type="http://schemas.openxmlformats.org/officeDocument/2006/relationships/slide" Target="/ppt/slides/slide7.xml" Id="R74ff276e22124a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9093fce0f40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fa188276b4232" /><Relationship Type="http://schemas.openxmlformats.org/officeDocument/2006/relationships/theme" Target="/ppt/slideMasters/theme/theme1.xml" Id="R4ed1f24baa2044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9fa188276b42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f15a6d10549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c7e1b501345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afe7dd4f447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b2b244fc242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e4059058449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445d313fb4f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77215d92741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KOMPETANSE AS ble etablert [år] og holder til i Lunde.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13 677 896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2 596 240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1883 MOH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3825 Lunde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