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e50b9c323b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ed2d309584e80"/>
  </p:sldMasterIdLst>
  <p:sldIdLst>
    <p:sldId xmlns:r="http://schemas.openxmlformats.org/officeDocument/2006/relationships" id="256" r:id="R567cdfd3c1c442ca"/>
    <p:sldId xmlns:r="http://schemas.openxmlformats.org/officeDocument/2006/relationships" id="257" r:id="R514c47f84ba74f73"/>
    <p:sldId xmlns:r="http://schemas.openxmlformats.org/officeDocument/2006/relationships" id="258" r:id="Rba4a7b5f3b664441"/>
    <p:sldId xmlns:r="http://schemas.openxmlformats.org/officeDocument/2006/relationships" id="259" r:id="R906047345eec44d2"/>
    <p:sldId xmlns:r="http://schemas.openxmlformats.org/officeDocument/2006/relationships" id="260" r:id="Rda8e4fff57894af7"/>
    <p:sldId xmlns:r="http://schemas.openxmlformats.org/officeDocument/2006/relationships" id="261" r:id="R530bd6581a3a4b1c"/>
    <p:sldId xmlns:r="http://schemas.openxmlformats.org/officeDocument/2006/relationships" id="262" r:id="R3752727ed493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ed2d309584e80" /><Relationship Type="http://schemas.openxmlformats.org/officeDocument/2006/relationships/slide" Target="/ppt/slides/slide1.xml" Id="R567cdfd3c1c442ca" /><Relationship Type="http://schemas.openxmlformats.org/officeDocument/2006/relationships/slide" Target="/ppt/slides/slide2.xml" Id="R514c47f84ba74f73" /><Relationship Type="http://schemas.openxmlformats.org/officeDocument/2006/relationships/slide" Target="/ppt/slides/slide3.xml" Id="Rba4a7b5f3b664441" /><Relationship Type="http://schemas.openxmlformats.org/officeDocument/2006/relationships/slide" Target="/ppt/slides/slide4.xml" Id="R906047345eec44d2" /><Relationship Type="http://schemas.openxmlformats.org/officeDocument/2006/relationships/slide" Target="/ppt/slides/slide5.xml" Id="Rda8e4fff57894af7" /><Relationship Type="http://schemas.openxmlformats.org/officeDocument/2006/relationships/slide" Target="/ppt/slides/slide6.xml" Id="R530bd6581a3a4b1c" /><Relationship Type="http://schemas.openxmlformats.org/officeDocument/2006/relationships/slide" Target="/ppt/slides/slide7.xml" Id="R3752727ed493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e8f9462b3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f1fd6274456b" /><Relationship Type="http://schemas.openxmlformats.org/officeDocument/2006/relationships/theme" Target="/ppt/slideMasters/theme/theme1.xml" Id="Ra3e3361ce970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5f1fd6274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9e151e433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8d3071aac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af0ee2b5c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14c70f8c6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938a9f725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d5c87f8b04e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0bc049c90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APARICIO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APARICIO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485 043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APARICIO ASTRI EK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APARICIO MARIO EK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