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fc2b7d85c6e4cf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05ab4d38db543aa"/>
  </p:sldMasterIdLst>
  <p:sldIdLst>
    <p:sldId xmlns:r="http://schemas.openxmlformats.org/officeDocument/2006/relationships" id="256" r:id="R04b67352489041c0"/>
    <p:sldId xmlns:r="http://schemas.openxmlformats.org/officeDocument/2006/relationships" id="257" r:id="R2b0c2ff124c64687"/>
    <p:sldId xmlns:r="http://schemas.openxmlformats.org/officeDocument/2006/relationships" id="258" r:id="Rf2205632f05a475b"/>
    <p:sldId xmlns:r="http://schemas.openxmlformats.org/officeDocument/2006/relationships" id="259" r:id="R7d4e143d74bd4e6e"/>
    <p:sldId xmlns:r="http://schemas.openxmlformats.org/officeDocument/2006/relationships" id="260" r:id="R1581943f5d964bad"/>
    <p:sldId xmlns:r="http://schemas.openxmlformats.org/officeDocument/2006/relationships" id="261" r:id="Rb255f2b61dd94175"/>
    <p:sldId xmlns:r="http://schemas.openxmlformats.org/officeDocument/2006/relationships" id="262" r:id="R9bac7289686b45a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05ab4d38db543aa" /><Relationship Type="http://schemas.openxmlformats.org/officeDocument/2006/relationships/slide" Target="/ppt/slides/slide1.xml" Id="R04b67352489041c0" /><Relationship Type="http://schemas.openxmlformats.org/officeDocument/2006/relationships/slide" Target="/ppt/slides/slide2.xml" Id="R2b0c2ff124c64687" /><Relationship Type="http://schemas.openxmlformats.org/officeDocument/2006/relationships/slide" Target="/ppt/slides/slide3.xml" Id="Rf2205632f05a475b" /><Relationship Type="http://schemas.openxmlformats.org/officeDocument/2006/relationships/slide" Target="/ppt/slides/slide4.xml" Id="R7d4e143d74bd4e6e" /><Relationship Type="http://schemas.openxmlformats.org/officeDocument/2006/relationships/slide" Target="/ppt/slides/slide5.xml" Id="R1581943f5d964bad" /><Relationship Type="http://schemas.openxmlformats.org/officeDocument/2006/relationships/slide" Target="/ppt/slides/slide6.xml" Id="Rb255f2b61dd94175" /><Relationship Type="http://schemas.openxmlformats.org/officeDocument/2006/relationships/slide" Target="/ppt/slides/slide7.xml" Id="R9bac7289686b45a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10abf768659460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4c0621dfd24080" /><Relationship Type="http://schemas.openxmlformats.org/officeDocument/2006/relationships/theme" Target="/ppt/slideMasters/theme/theme1.xml" Id="Rf6a6d2d0a25b4f3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a4c0621dfd2408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42aa5fac434ba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9524b726654c8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d6bb2c334649c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cb6e911aaa434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930a719a894f9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1be26313ec4c1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b532a18e884de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MUNTHE-DAHL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MUNTHE-DAHL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MUNTHE-DAHL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MUNTHE-DAHL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MUNTHE-DAHL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MUNTHE-DAHL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−5 022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1 871 555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2 036 112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3 826 747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MUNTHE-DAHL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MUNTHE-DAHL OSKAR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MUNTHE-DAHL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Oskar Munthe-Dahl, Raschs vei 102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1185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924 445 521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MUNTHE-DAHL INVEST AS</a:t>
            </a:r>
          </a:p>
        </p:txBody>
      </p:sp>
    </p:spTree>
  </p:cSld>
  <p:clrMapOvr>
    <a:masterClrMapping xmlns:a="http://schemas.openxmlformats.org/drawingml/2006/main"/>
  </p:clrMapOvr>
</p:sld>
</file>