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ed655206854f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9fca80711d4c35"/>
  </p:sldMasterIdLst>
  <p:sldIdLst>
    <p:sldId xmlns:r="http://schemas.openxmlformats.org/officeDocument/2006/relationships" id="256" r:id="R887cfe7b125048fb"/>
    <p:sldId xmlns:r="http://schemas.openxmlformats.org/officeDocument/2006/relationships" id="257" r:id="R0c030ead083b4645"/>
    <p:sldId xmlns:r="http://schemas.openxmlformats.org/officeDocument/2006/relationships" id="258" r:id="Rf01e045434fa49e9"/>
    <p:sldId xmlns:r="http://schemas.openxmlformats.org/officeDocument/2006/relationships" id="259" r:id="Raffa852200ee4909"/>
    <p:sldId xmlns:r="http://schemas.openxmlformats.org/officeDocument/2006/relationships" id="260" r:id="R161ac11227fd445e"/>
    <p:sldId xmlns:r="http://schemas.openxmlformats.org/officeDocument/2006/relationships" id="261" r:id="R48598f24cb2440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fca80711d4c35" /><Relationship Type="http://schemas.openxmlformats.org/officeDocument/2006/relationships/slide" Target="/ppt/slides/slide1.xml" Id="R887cfe7b125048fb" /><Relationship Type="http://schemas.openxmlformats.org/officeDocument/2006/relationships/slide" Target="/ppt/slides/slide2.xml" Id="R0c030ead083b4645" /><Relationship Type="http://schemas.openxmlformats.org/officeDocument/2006/relationships/slide" Target="/ppt/slides/slide3.xml" Id="Rf01e045434fa49e9" /><Relationship Type="http://schemas.openxmlformats.org/officeDocument/2006/relationships/slide" Target="/ppt/slides/slide4.xml" Id="Raffa852200ee4909" /><Relationship Type="http://schemas.openxmlformats.org/officeDocument/2006/relationships/slide" Target="/ppt/slides/slide5.xml" Id="R161ac11227fd445e" /><Relationship Type="http://schemas.openxmlformats.org/officeDocument/2006/relationships/slide" Target="/ppt/slides/slide6.xml" Id="R48598f24cb2440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5168625bc74d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7582c84524f3d" /><Relationship Type="http://schemas.openxmlformats.org/officeDocument/2006/relationships/theme" Target="/ppt/slideMasters/theme/theme1.xml" Id="Rcc91fabd7a8e42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37582c84524f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e03df0c1b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ccd7cbc4b49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cb9fe8c444b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f0de72e2247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6a3e9133340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b72b4fc3e49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LOADIT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1 923 225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