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bf51d181940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42df2055f14e92"/>
  </p:sldMasterIdLst>
  <p:sldIdLst>
    <p:sldId xmlns:r="http://schemas.openxmlformats.org/officeDocument/2006/relationships" id="256" r:id="Re39e651af88140a6"/>
    <p:sldId xmlns:r="http://schemas.openxmlformats.org/officeDocument/2006/relationships" id="257" r:id="R3cce0c7d9334405d"/>
    <p:sldId xmlns:r="http://schemas.openxmlformats.org/officeDocument/2006/relationships" id="258" r:id="Rced96454b6014bb7"/>
    <p:sldId xmlns:r="http://schemas.openxmlformats.org/officeDocument/2006/relationships" id="259" r:id="R8bdf587351a84545"/>
    <p:sldId xmlns:r="http://schemas.openxmlformats.org/officeDocument/2006/relationships" id="260" r:id="R1b01de81b4ed4236"/>
    <p:sldId xmlns:r="http://schemas.openxmlformats.org/officeDocument/2006/relationships" id="261" r:id="R46de5609c4a3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42df2055f14e92" /><Relationship Type="http://schemas.openxmlformats.org/officeDocument/2006/relationships/slide" Target="/ppt/slides/slide1.xml" Id="Re39e651af88140a6" /><Relationship Type="http://schemas.openxmlformats.org/officeDocument/2006/relationships/slide" Target="/ppt/slides/slide2.xml" Id="R3cce0c7d9334405d" /><Relationship Type="http://schemas.openxmlformats.org/officeDocument/2006/relationships/slide" Target="/ppt/slides/slide3.xml" Id="Rced96454b6014bb7" /><Relationship Type="http://schemas.openxmlformats.org/officeDocument/2006/relationships/slide" Target="/ppt/slides/slide4.xml" Id="R8bdf587351a84545" /><Relationship Type="http://schemas.openxmlformats.org/officeDocument/2006/relationships/slide" Target="/ppt/slides/slide5.xml" Id="R1b01de81b4ed4236" /><Relationship Type="http://schemas.openxmlformats.org/officeDocument/2006/relationships/slide" Target="/ppt/slides/slide6.xml" Id="R46de5609c4a3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664c1375c43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c2237c9a41d9" /><Relationship Type="http://schemas.openxmlformats.org/officeDocument/2006/relationships/theme" Target="/ppt/slideMasters/theme/theme1.xml" Id="Rcac20b308c2b44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71c2237c9a41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c0752699c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0b92ea49a4b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26943c2cb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0a53984a747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cf359115f4b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ec9b539d1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