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ecef8d735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5e7997f004ace"/>
  </p:sldMasterIdLst>
  <p:sldIdLst>
    <p:sldId xmlns:r="http://schemas.openxmlformats.org/officeDocument/2006/relationships" id="256" r:id="R59aa2ec569c14881"/>
    <p:sldId xmlns:r="http://schemas.openxmlformats.org/officeDocument/2006/relationships" id="257" r:id="R34da3e94f563438f"/>
    <p:sldId xmlns:r="http://schemas.openxmlformats.org/officeDocument/2006/relationships" id="258" r:id="R5e17798d80f5466e"/>
    <p:sldId xmlns:r="http://schemas.openxmlformats.org/officeDocument/2006/relationships" id="259" r:id="R4f8e0416ceda4f22"/>
    <p:sldId xmlns:r="http://schemas.openxmlformats.org/officeDocument/2006/relationships" id="260" r:id="R9b68b3870eb14fbc"/>
    <p:sldId xmlns:r="http://schemas.openxmlformats.org/officeDocument/2006/relationships" id="261" r:id="R836b361093c34c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5e7997f004ace" /><Relationship Type="http://schemas.openxmlformats.org/officeDocument/2006/relationships/slide" Target="/ppt/slides/slide1.xml" Id="R59aa2ec569c14881" /><Relationship Type="http://schemas.openxmlformats.org/officeDocument/2006/relationships/slide" Target="/ppt/slides/slide2.xml" Id="R34da3e94f563438f" /><Relationship Type="http://schemas.openxmlformats.org/officeDocument/2006/relationships/slide" Target="/ppt/slides/slide3.xml" Id="R5e17798d80f5466e" /><Relationship Type="http://schemas.openxmlformats.org/officeDocument/2006/relationships/slide" Target="/ppt/slides/slide4.xml" Id="R4f8e0416ceda4f22" /><Relationship Type="http://schemas.openxmlformats.org/officeDocument/2006/relationships/slide" Target="/ppt/slides/slide5.xml" Id="R9b68b3870eb14fbc" /><Relationship Type="http://schemas.openxmlformats.org/officeDocument/2006/relationships/slide" Target="/ppt/slides/slide6.xml" Id="R836b361093c34c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148be2afa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e9e2c14e340e8" /><Relationship Type="http://schemas.openxmlformats.org/officeDocument/2006/relationships/theme" Target="/ppt/slideMasters/theme/theme1.xml" Id="R2831109d91f04f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e9e2c14e340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826f5c27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d18bccfda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4eca356dc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816ccad91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29aa5ea14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0009b2acc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1 611 681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691 469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328 188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3 351 798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4 154 939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Nydalen allé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ola@neate.no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neate.no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NEATE AS</a:t>
            </a:r>
          </a:p>
        </p:txBody>
      </p:sp>
    </p:spTree>
  </p:cSld>
  <p:clrMapOvr>
    <a:masterClrMapping xmlns:a="http://schemas.openxmlformats.org/drawingml/2006/main"/>
  </p:clrMapOvr>
</p:sld>
</file>