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bda10d55e4c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fd89159f4c470c"/>
  </p:sldMasterIdLst>
  <p:sldIdLst>
    <p:sldId xmlns:r="http://schemas.openxmlformats.org/officeDocument/2006/relationships" id="256" r:id="Re241e0a1da61403a"/>
    <p:sldId xmlns:r="http://schemas.openxmlformats.org/officeDocument/2006/relationships" id="257" r:id="R7a36333ba4954bf3"/>
    <p:sldId xmlns:r="http://schemas.openxmlformats.org/officeDocument/2006/relationships" id="258" r:id="R889decc95c7c4e60"/>
    <p:sldId xmlns:r="http://schemas.openxmlformats.org/officeDocument/2006/relationships" id="259" r:id="Rf996ff1059c34abf"/>
    <p:sldId xmlns:r="http://schemas.openxmlformats.org/officeDocument/2006/relationships" id="260" r:id="R4b5a8fc96b114fc6"/>
    <p:sldId xmlns:r="http://schemas.openxmlformats.org/officeDocument/2006/relationships" id="261" r:id="R7fe18685a30e49a1"/>
    <p:sldId xmlns:r="http://schemas.openxmlformats.org/officeDocument/2006/relationships" id="262" r:id="R166eb5986b14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d89159f4c470c" /><Relationship Type="http://schemas.openxmlformats.org/officeDocument/2006/relationships/slide" Target="/ppt/slides/slide1.xml" Id="Re241e0a1da61403a" /><Relationship Type="http://schemas.openxmlformats.org/officeDocument/2006/relationships/slide" Target="/ppt/slides/slide2.xml" Id="R7a36333ba4954bf3" /><Relationship Type="http://schemas.openxmlformats.org/officeDocument/2006/relationships/slide" Target="/ppt/slides/slide3.xml" Id="R889decc95c7c4e60" /><Relationship Type="http://schemas.openxmlformats.org/officeDocument/2006/relationships/slide" Target="/ppt/slides/slide4.xml" Id="Rf996ff1059c34abf" /><Relationship Type="http://schemas.openxmlformats.org/officeDocument/2006/relationships/slide" Target="/ppt/slides/slide5.xml" Id="R4b5a8fc96b114fc6" /><Relationship Type="http://schemas.openxmlformats.org/officeDocument/2006/relationships/slide" Target="/ppt/slides/slide6.xml" Id="R7fe18685a30e49a1" /><Relationship Type="http://schemas.openxmlformats.org/officeDocument/2006/relationships/slide" Target="/ppt/slides/slide7.xml" Id="R166eb5986b14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93e57bf84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c582258764c11" /><Relationship Type="http://schemas.openxmlformats.org/officeDocument/2006/relationships/theme" Target="/ppt/slideMasters/theme/theme1.xml" Id="R81f930c279f84d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fc58225876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408bf0e7a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e3c230cb9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6e76c0638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7c7d82901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890fc1157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d55f82799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2b6f9b378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ICON CAPITAL VII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ICON CAPITAL VII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−13 028 950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104 483 034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374 331 112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377 229 275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COGNIA CAPITAL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GJENSIDIGESTIFTELSEN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 HOLDING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INVEST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DUNKER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oml@iconcapital.no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www.iconcapital.no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924 344 822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ICON CAPITAL VII AS</a:t>
            </a:r>
          </a:p>
        </p:txBody>
      </p:sp>
    </p:spTree>
  </p:cSld>
  <p:clrMapOvr>
    <a:masterClrMapping xmlns:a="http://schemas.openxmlformats.org/drawingml/2006/main"/>
  </p:clrMapOvr>
</p:sld>
</file>