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d9d58b96e824cd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b99ae0973d54fe2"/>
  </p:sldMasterIdLst>
  <p:sldIdLst>
    <p:sldId xmlns:r="http://schemas.openxmlformats.org/officeDocument/2006/relationships" id="256" r:id="Rfb3d17ef9bc2423e"/>
    <p:sldId xmlns:r="http://schemas.openxmlformats.org/officeDocument/2006/relationships" id="257" r:id="R2cfc5e6f99b84a80"/>
    <p:sldId xmlns:r="http://schemas.openxmlformats.org/officeDocument/2006/relationships" id="258" r:id="R520ddb33386f48a6"/>
    <p:sldId xmlns:r="http://schemas.openxmlformats.org/officeDocument/2006/relationships" id="259" r:id="R63f87364a56f47e6"/>
    <p:sldId xmlns:r="http://schemas.openxmlformats.org/officeDocument/2006/relationships" id="260" r:id="R41109c53e8f0430d"/>
    <p:sldId xmlns:r="http://schemas.openxmlformats.org/officeDocument/2006/relationships" id="261" r:id="Rb20685ca933c4907"/>
    <p:sldId xmlns:r="http://schemas.openxmlformats.org/officeDocument/2006/relationships" id="262" r:id="Rbb5ca454670140e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b99ae0973d54fe2" /><Relationship Type="http://schemas.openxmlformats.org/officeDocument/2006/relationships/slide" Target="/ppt/slides/slide1.xml" Id="Rfb3d17ef9bc2423e" /><Relationship Type="http://schemas.openxmlformats.org/officeDocument/2006/relationships/slide" Target="/ppt/slides/slide2.xml" Id="R2cfc5e6f99b84a80" /><Relationship Type="http://schemas.openxmlformats.org/officeDocument/2006/relationships/slide" Target="/ppt/slides/slide3.xml" Id="R520ddb33386f48a6" /><Relationship Type="http://schemas.openxmlformats.org/officeDocument/2006/relationships/slide" Target="/ppt/slides/slide4.xml" Id="R63f87364a56f47e6" /><Relationship Type="http://schemas.openxmlformats.org/officeDocument/2006/relationships/slide" Target="/ppt/slides/slide5.xml" Id="R41109c53e8f0430d" /><Relationship Type="http://schemas.openxmlformats.org/officeDocument/2006/relationships/slide" Target="/ppt/slides/slide6.xml" Id="Rb20685ca933c4907" /><Relationship Type="http://schemas.openxmlformats.org/officeDocument/2006/relationships/slide" Target="/ppt/slides/slide7.xml" Id="Rbb5ca454670140e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f5f7a5dbef0453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6c6fe6f8704768" /><Relationship Type="http://schemas.openxmlformats.org/officeDocument/2006/relationships/theme" Target="/ppt/slideMasters/theme/theme1.xml" Id="R41930d16b0a64c8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06c6fe6f870476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d27a1aaddd4f6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037436cb4344f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383be969174b4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07d05267d644d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05a6a31a444a4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74e6679ba8474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58816689c64f3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MK BYGGSERVICE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MK BYGGSERVICE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MK BYGGSERVICE AS ble etablert [år] og holder til i Sandefjord.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MK BYGGSERVICE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MK BYGGSERVICE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MK BYGGSERVICE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162 400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−73 859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−74 101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−142 164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27 045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MK BYGGSERVICE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KOKK MIHKEL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MK BYGGSERVICE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Ringkollen 5B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3227 Sandefjord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924 329 939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MK BYGGSERVICE AS</a:t>
            </a:r>
          </a:p>
        </p:txBody>
      </p:sp>
    </p:spTree>
  </p:cSld>
  <p:clrMapOvr>
    <a:masterClrMapping xmlns:a="http://schemas.openxmlformats.org/drawingml/2006/main"/>
  </p:clrMapOvr>
</p:sld>
</file>