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efb65b832a4c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426230c43a44ac"/>
  </p:sldMasterIdLst>
  <p:sldIdLst>
    <p:sldId xmlns:r="http://schemas.openxmlformats.org/officeDocument/2006/relationships" id="256" r:id="Rc105d4231008464b"/>
    <p:sldId xmlns:r="http://schemas.openxmlformats.org/officeDocument/2006/relationships" id="257" r:id="R74d6e8d0774d478d"/>
    <p:sldId xmlns:r="http://schemas.openxmlformats.org/officeDocument/2006/relationships" id="258" r:id="R437833193bde47df"/>
    <p:sldId xmlns:r="http://schemas.openxmlformats.org/officeDocument/2006/relationships" id="259" r:id="R0b0ef17f88944def"/>
    <p:sldId xmlns:r="http://schemas.openxmlformats.org/officeDocument/2006/relationships" id="260" r:id="R30c8932ffe9146f0"/>
    <p:sldId xmlns:r="http://schemas.openxmlformats.org/officeDocument/2006/relationships" id="261" r:id="R1c33509874e2439e"/>
    <p:sldId xmlns:r="http://schemas.openxmlformats.org/officeDocument/2006/relationships" id="262" r:id="R3e728f48ba49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26230c43a44ac" /><Relationship Type="http://schemas.openxmlformats.org/officeDocument/2006/relationships/slide" Target="/ppt/slides/slide1.xml" Id="Rc105d4231008464b" /><Relationship Type="http://schemas.openxmlformats.org/officeDocument/2006/relationships/slide" Target="/ppt/slides/slide2.xml" Id="R74d6e8d0774d478d" /><Relationship Type="http://schemas.openxmlformats.org/officeDocument/2006/relationships/slide" Target="/ppt/slides/slide3.xml" Id="R437833193bde47df" /><Relationship Type="http://schemas.openxmlformats.org/officeDocument/2006/relationships/slide" Target="/ppt/slides/slide4.xml" Id="R0b0ef17f88944def" /><Relationship Type="http://schemas.openxmlformats.org/officeDocument/2006/relationships/slide" Target="/ppt/slides/slide5.xml" Id="R30c8932ffe9146f0" /><Relationship Type="http://schemas.openxmlformats.org/officeDocument/2006/relationships/slide" Target="/ppt/slides/slide6.xml" Id="R1c33509874e2439e" /><Relationship Type="http://schemas.openxmlformats.org/officeDocument/2006/relationships/slide" Target="/ppt/slides/slide7.xml" Id="R3e728f48ba49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4d9a9beb4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dc54b9ebc4185" /><Relationship Type="http://schemas.openxmlformats.org/officeDocument/2006/relationships/theme" Target="/ppt/slideMasters/theme/theme1.xml" Id="R0974c00bef90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edc54b9ebc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ed956266d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7fc705b8a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f3dee87148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f4c511a16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5af20ad35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62773e8914c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36c538fe5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