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a7290565dd4c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d0b1bcc7524bd1"/>
  </p:sldMasterIdLst>
  <p:sldIdLst>
    <p:sldId xmlns:r="http://schemas.openxmlformats.org/officeDocument/2006/relationships" id="256" r:id="R7cae1cd3d4a146b8"/>
    <p:sldId xmlns:r="http://schemas.openxmlformats.org/officeDocument/2006/relationships" id="257" r:id="Rfbe232082fd945c0"/>
    <p:sldId xmlns:r="http://schemas.openxmlformats.org/officeDocument/2006/relationships" id="258" r:id="Rd183ea2a47024790"/>
    <p:sldId xmlns:r="http://schemas.openxmlformats.org/officeDocument/2006/relationships" id="259" r:id="Ra2794fba8cbb47b5"/>
    <p:sldId xmlns:r="http://schemas.openxmlformats.org/officeDocument/2006/relationships" id="260" r:id="Rb21fb0c4b6434713"/>
    <p:sldId xmlns:r="http://schemas.openxmlformats.org/officeDocument/2006/relationships" id="261" r:id="R77a3aa69f9db4730"/>
    <p:sldId xmlns:r="http://schemas.openxmlformats.org/officeDocument/2006/relationships" id="262" r:id="R5ec93c1e287849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d0b1bcc7524bd1" /><Relationship Type="http://schemas.openxmlformats.org/officeDocument/2006/relationships/slide" Target="/ppt/slides/slide1.xml" Id="R7cae1cd3d4a146b8" /><Relationship Type="http://schemas.openxmlformats.org/officeDocument/2006/relationships/slide" Target="/ppt/slides/slide2.xml" Id="Rfbe232082fd945c0" /><Relationship Type="http://schemas.openxmlformats.org/officeDocument/2006/relationships/slide" Target="/ppt/slides/slide3.xml" Id="Rd183ea2a47024790" /><Relationship Type="http://schemas.openxmlformats.org/officeDocument/2006/relationships/slide" Target="/ppt/slides/slide4.xml" Id="Ra2794fba8cbb47b5" /><Relationship Type="http://schemas.openxmlformats.org/officeDocument/2006/relationships/slide" Target="/ppt/slides/slide5.xml" Id="Rb21fb0c4b6434713" /><Relationship Type="http://schemas.openxmlformats.org/officeDocument/2006/relationships/slide" Target="/ppt/slides/slide6.xml" Id="R77a3aa69f9db4730" /><Relationship Type="http://schemas.openxmlformats.org/officeDocument/2006/relationships/slide" Target="/ppt/slides/slide7.xml" Id="R5ec93c1e287849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73b9b548eb46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1a447911e4d37" /><Relationship Type="http://schemas.openxmlformats.org/officeDocument/2006/relationships/theme" Target="/ppt/slideMasters/theme/theme1.xml" Id="R38c9bbf2074944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d1a447911e4d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f0aa7f7bd45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08f66173f43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e6522aee44c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b98f7dbe143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9c2306c2644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67462f04c46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6730ec44648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BLUE BULLS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BLUE BULLS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236 782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1 357 267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1 357 267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LAVIK LIE  –  15,5 %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JONE STANGELAND  –  15,5 %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NESE  –  15,5 %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KYRRE TVEIT FOSSEN  –  10,7 %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 RASMUSSEN  –  10,7 %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LANGEVOLL  –  10,7 %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Lensmann Carlsens veg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4350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924 190 841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