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099c48140440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60e29e12704156"/>
  </p:sldMasterIdLst>
  <p:sldIdLst>
    <p:sldId xmlns:r="http://schemas.openxmlformats.org/officeDocument/2006/relationships" id="256" r:id="Rbff545aa1f1f4377"/>
    <p:sldId xmlns:r="http://schemas.openxmlformats.org/officeDocument/2006/relationships" id="257" r:id="Rd7ba27c49fbd4611"/>
    <p:sldId xmlns:r="http://schemas.openxmlformats.org/officeDocument/2006/relationships" id="258" r:id="Rbb0b6eeb20c24a97"/>
    <p:sldId xmlns:r="http://schemas.openxmlformats.org/officeDocument/2006/relationships" id="259" r:id="R83697205a4dc4a88"/>
    <p:sldId xmlns:r="http://schemas.openxmlformats.org/officeDocument/2006/relationships" id="260" r:id="R5e1656861b694ffb"/>
    <p:sldId xmlns:r="http://schemas.openxmlformats.org/officeDocument/2006/relationships" id="261" r:id="R93f4e3c087d94bf8"/>
    <p:sldId xmlns:r="http://schemas.openxmlformats.org/officeDocument/2006/relationships" id="262" r:id="R5d081d2eb18b49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0e29e12704156" /><Relationship Type="http://schemas.openxmlformats.org/officeDocument/2006/relationships/slide" Target="/ppt/slides/slide1.xml" Id="Rbff545aa1f1f4377" /><Relationship Type="http://schemas.openxmlformats.org/officeDocument/2006/relationships/slide" Target="/ppt/slides/slide2.xml" Id="Rd7ba27c49fbd4611" /><Relationship Type="http://schemas.openxmlformats.org/officeDocument/2006/relationships/slide" Target="/ppt/slides/slide3.xml" Id="Rbb0b6eeb20c24a97" /><Relationship Type="http://schemas.openxmlformats.org/officeDocument/2006/relationships/slide" Target="/ppt/slides/slide4.xml" Id="R83697205a4dc4a88" /><Relationship Type="http://schemas.openxmlformats.org/officeDocument/2006/relationships/slide" Target="/ppt/slides/slide5.xml" Id="R5e1656861b694ffb" /><Relationship Type="http://schemas.openxmlformats.org/officeDocument/2006/relationships/slide" Target="/ppt/slides/slide6.xml" Id="R93f4e3c087d94bf8" /><Relationship Type="http://schemas.openxmlformats.org/officeDocument/2006/relationships/slide" Target="/ppt/slides/slide7.xml" Id="R5d081d2eb18b49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010dbcc8444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30d393b814715" /><Relationship Type="http://schemas.openxmlformats.org/officeDocument/2006/relationships/theme" Target="/ppt/slideMasters/theme/theme1.xml" Id="R024219a8028e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a30d393b8147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33fa352e84b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e64bbed81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443e423ee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a97b77d764c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fd231899b4a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c1c55ae5f4f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1639d599540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 CREATOR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 CREATOR AS ble etablert [år] og holder til i Reistad.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472 619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117 040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834 802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GAURAV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Bråtasvingen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3425 Reistad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923 872 213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