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8a3038d5f041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f8f913b1694709"/>
  </p:sldMasterIdLst>
  <p:sldIdLst>
    <p:sldId xmlns:r="http://schemas.openxmlformats.org/officeDocument/2006/relationships" id="256" r:id="R91cdfeb66d1447da"/>
    <p:sldId xmlns:r="http://schemas.openxmlformats.org/officeDocument/2006/relationships" id="257" r:id="R49cac16465f445d5"/>
    <p:sldId xmlns:r="http://schemas.openxmlformats.org/officeDocument/2006/relationships" id="258" r:id="R36c6d791911f499e"/>
    <p:sldId xmlns:r="http://schemas.openxmlformats.org/officeDocument/2006/relationships" id="259" r:id="Re0af6996a1254bde"/>
    <p:sldId xmlns:r="http://schemas.openxmlformats.org/officeDocument/2006/relationships" id="260" r:id="R2db03f28040441d0"/>
    <p:sldId xmlns:r="http://schemas.openxmlformats.org/officeDocument/2006/relationships" id="261" r:id="R804d714f81f545e1"/>
    <p:sldId xmlns:r="http://schemas.openxmlformats.org/officeDocument/2006/relationships" id="262" r:id="R85b64075ca6045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8f913b1694709" /><Relationship Type="http://schemas.openxmlformats.org/officeDocument/2006/relationships/slide" Target="/ppt/slides/slide1.xml" Id="R91cdfeb66d1447da" /><Relationship Type="http://schemas.openxmlformats.org/officeDocument/2006/relationships/slide" Target="/ppt/slides/slide2.xml" Id="R49cac16465f445d5" /><Relationship Type="http://schemas.openxmlformats.org/officeDocument/2006/relationships/slide" Target="/ppt/slides/slide3.xml" Id="R36c6d791911f499e" /><Relationship Type="http://schemas.openxmlformats.org/officeDocument/2006/relationships/slide" Target="/ppt/slides/slide4.xml" Id="Re0af6996a1254bde" /><Relationship Type="http://schemas.openxmlformats.org/officeDocument/2006/relationships/slide" Target="/ppt/slides/slide5.xml" Id="R2db03f28040441d0" /><Relationship Type="http://schemas.openxmlformats.org/officeDocument/2006/relationships/slide" Target="/ppt/slides/slide6.xml" Id="R804d714f81f545e1" /><Relationship Type="http://schemas.openxmlformats.org/officeDocument/2006/relationships/slide" Target="/ppt/slides/slide7.xml" Id="R85b64075ca6045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c8d2d404f46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86dd2a68a470b" /><Relationship Type="http://schemas.openxmlformats.org/officeDocument/2006/relationships/theme" Target="/ppt/slideMasters/theme/theme1.xml" Id="R21859087dca549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e86dd2a68a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db8eb4b1442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71a2ab8a342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234c13e474b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b1c1b05424d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ac3828d7746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e64dad4774b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a8f59dfac4d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