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4d8877b601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bea1d91a8840cc"/>
  </p:sldMasterIdLst>
  <p:sldIdLst>
    <p:sldId xmlns:r="http://schemas.openxmlformats.org/officeDocument/2006/relationships" id="256" r:id="R7db48e84db32446d"/>
    <p:sldId xmlns:r="http://schemas.openxmlformats.org/officeDocument/2006/relationships" id="257" r:id="R94c6ccb8ff8c441f"/>
    <p:sldId xmlns:r="http://schemas.openxmlformats.org/officeDocument/2006/relationships" id="258" r:id="R4060d218721041d5"/>
    <p:sldId xmlns:r="http://schemas.openxmlformats.org/officeDocument/2006/relationships" id="259" r:id="R4c40556846a74020"/>
    <p:sldId xmlns:r="http://schemas.openxmlformats.org/officeDocument/2006/relationships" id="260" r:id="R8ae7dbc2cbcd452c"/>
    <p:sldId xmlns:r="http://schemas.openxmlformats.org/officeDocument/2006/relationships" id="261" r:id="Rbf1d59cd3bbf410d"/>
    <p:sldId xmlns:r="http://schemas.openxmlformats.org/officeDocument/2006/relationships" id="262" r:id="R5ec8504439ff41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ea1d91a8840cc" /><Relationship Type="http://schemas.openxmlformats.org/officeDocument/2006/relationships/slide" Target="/ppt/slides/slide1.xml" Id="R7db48e84db32446d" /><Relationship Type="http://schemas.openxmlformats.org/officeDocument/2006/relationships/slide" Target="/ppt/slides/slide2.xml" Id="R94c6ccb8ff8c441f" /><Relationship Type="http://schemas.openxmlformats.org/officeDocument/2006/relationships/slide" Target="/ppt/slides/slide3.xml" Id="R4060d218721041d5" /><Relationship Type="http://schemas.openxmlformats.org/officeDocument/2006/relationships/slide" Target="/ppt/slides/slide4.xml" Id="R4c40556846a74020" /><Relationship Type="http://schemas.openxmlformats.org/officeDocument/2006/relationships/slide" Target="/ppt/slides/slide5.xml" Id="R8ae7dbc2cbcd452c" /><Relationship Type="http://schemas.openxmlformats.org/officeDocument/2006/relationships/slide" Target="/ppt/slides/slide6.xml" Id="Rbf1d59cd3bbf410d" /><Relationship Type="http://schemas.openxmlformats.org/officeDocument/2006/relationships/slide" Target="/ppt/slides/slide7.xml" Id="R5ec8504439ff41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22ab4dafa4c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2de14cf004ed1" /><Relationship Type="http://schemas.openxmlformats.org/officeDocument/2006/relationships/theme" Target="/ppt/slideMasters/theme/theme1.xml" Id="R6a6abb664e4b4d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02de14cf004e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4ff3f000f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59694936d43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b129467f848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69a328620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19e67340341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224edf13248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586401ffe43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