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8b605be48f4f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a484029c0d49e8"/>
  </p:sldMasterIdLst>
  <p:sldIdLst>
    <p:sldId xmlns:r="http://schemas.openxmlformats.org/officeDocument/2006/relationships" id="256" r:id="Rc243549ac5b64354"/>
    <p:sldId xmlns:r="http://schemas.openxmlformats.org/officeDocument/2006/relationships" id="257" r:id="Ra2043d58d6564d7e"/>
    <p:sldId xmlns:r="http://schemas.openxmlformats.org/officeDocument/2006/relationships" id="258" r:id="R91a01e3f32ef4a50"/>
    <p:sldId xmlns:r="http://schemas.openxmlformats.org/officeDocument/2006/relationships" id="259" r:id="R8ecb42aeff8f4085"/>
    <p:sldId xmlns:r="http://schemas.openxmlformats.org/officeDocument/2006/relationships" id="260" r:id="Re970264578b34369"/>
    <p:sldId xmlns:r="http://schemas.openxmlformats.org/officeDocument/2006/relationships" id="261" r:id="Rca96c30ea51c4cd7"/>
    <p:sldId xmlns:r="http://schemas.openxmlformats.org/officeDocument/2006/relationships" id="262" r:id="Rdac16f99309141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484029c0d49e8" /><Relationship Type="http://schemas.openxmlformats.org/officeDocument/2006/relationships/slide" Target="/ppt/slides/slide1.xml" Id="Rc243549ac5b64354" /><Relationship Type="http://schemas.openxmlformats.org/officeDocument/2006/relationships/slide" Target="/ppt/slides/slide2.xml" Id="Ra2043d58d6564d7e" /><Relationship Type="http://schemas.openxmlformats.org/officeDocument/2006/relationships/slide" Target="/ppt/slides/slide3.xml" Id="R91a01e3f32ef4a50" /><Relationship Type="http://schemas.openxmlformats.org/officeDocument/2006/relationships/slide" Target="/ppt/slides/slide4.xml" Id="R8ecb42aeff8f4085" /><Relationship Type="http://schemas.openxmlformats.org/officeDocument/2006/relationships/slide" Target="/ppt/slides/slide5.xml" Id="Re970264578b34369" /><Relationship Type="http://schemas.openxmlformats.org/officeDocument/2006/relationships/slide" Target="/ppt/slides/slide6.xml" Id="Rca96c30ea51c4cd7" /><Relationship Type="http://schemas.openxmlformats.org/officeDocument/2006/relationships/slide" Target="/ppt/slides/slide7.xml" Id="Rdac16f99309141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48729d58ac47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68ee4633c4d79" /><Relationship Type="http://schemas.openxmlformats.org/officeDocument/2006/relationships/theme" Target="/ppt/slideMasters/theme/theme1.xml" Id="Rf99d3747511c4a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468ee4633c4d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afa9ab03e49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675173e2541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4a4b75fd547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dadde507547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24894a66c46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90ed3665541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1d05de0994b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GALATEA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GALATEA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GALATEA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GALATEA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GALATEA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GALATEA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−131 706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5 704 147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7 485 642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GALATEA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HARLEM MORTEN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HARLEM LINDA ELISABETH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GALATEA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Morten Harlem, Bergsvingen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1727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923 833 641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GALATEA AS</a:t>
            </a:r>
          </a:p>
        </p:txBody>
      </p:sp>
    </p:spTree>
  </p:cSld>
  <p:clrMapOvr>
    <a:masterClrMapping xmlns:a="http://schemas.openxmlformats.org/drawingml/2006/main"/>
  </p:clrMapOvr>
</p:sld>
</file>