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961d03760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cf20fa18448d1"/>
  </p:sldMasterIdLst>
  <p:sldIdLst>
    <p:sldId xmlns:r="http://schemas.openxmlformats.org/officeDocument/2006/relationships" id="256" r:id="R660e82e88c9d4a58"/>
    <p:sldId xmlns:r="http://schemas.openxmlformats.org/officeDocument/2006/relationships" id="257" r:id="R7ddf09fd2b7d41af"/>
    <p:sldId xmlns:r="http://schemas.openxmlformats.org/officeDocument/2006/relationships" id="258" r:id="R3d07b38512e4445b"/>
    <p:sldId xmlns:r="http://schemas.openxmlformats.org/officeDocument/2006/relationships" id="259" r:id="R6063b8bdc131494a"/>
    <p:sldId xmlns:r="http://schemas.openxmlformats.org/officeDocument/2006/relationships" id="260" r:id="R25131cf855504a93"/>
    <p:sldId xmlns:r="http://schemas.openxmlformats.org/officeDocument/2006/relationships" id="261" r:id="R983dd76d3d994ebb"/>
    <p:sldId xmlns:r="http://schemas.openxmlformats.org/officeDocument/2006/relationships" id="262" r:id="R444ff0152c82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cf20fa18448d1" /><Relationship Type="http://schemas.openxmlformats.org/officeDocument/2006/relationships/slide" Target="/ppt/slides/slide1.xml" Id="R660e82e88c9d4a58" /><Relationship Type="http://schemas.openxmlformats.org/officeDocument/2006/relationships/slide" Target="/ppt/slides/slide2.xml" Id="R7ddf09fd2b7d41af" /><Relationship Type="http://schemas.openxmlformats.org/officeDocument/2006/relationships/slide" Target="/ppt/slides/slide3.xml" Id="R3d07b38512e4445b" /><Relationship Type="http://schemas.openxmlformats.org/officeDocument/2006/relationships/slide" Target="/ppt/slides/slide4.xml" Id="R6063b8bdc131494a" /><Relationship Type="http://schemas.openxmlformats.org/officeDocument/2006/relationships/slide" Target="/ppt/slides/slide5.xml" Id="R25131cf855504a93" /><Relationship Type="http://schemas.openxmlformats.org/officeDocument/2006/relationships/slide" Target="/ppt/slides/slide6.xml" Id="R983dd76d3d994ebb" /><Relationship Type="http://schemas.openxmlformats.org/officeDocument/2006/relationships/slide" Target="/ppt/slides/slide7.xml" Id="R444ff0152c82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7fb0d07d7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0b7411404021" /><Relationship Type="http://schemas.openxmlformats.org/officeDocument/2006/relationships/theme" Target="/ppt/slideMasters/theme/theme1.xml" Id="R4e8163916f91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a0b741140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def6a7fc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6e836733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395076dda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036be05f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0c73a9c7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7edb6d7e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433db62f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ESKEDAL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ESKEDAL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923 829 946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