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caaeeae264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0ecdb6f4b4fb1"/>
  </p:sldMasterIdLst>
  <p:sldIdLst>
    <p:sldId xmlns:r="http://schemas.openxmlformats.org/officeDocument/2006/relationships" id="256" r:id="R7f4adb541a744a28"/>
    <p:sldId xmlns:r="http://schemas.openxmlformats.org/officeDocument/2006/relationships" id="257" r:id="Rfc3115f903a94325"/>
    <p:sldId xmlns:r="http://schemas.openxmlformats.org/officeDocument/2006/relationships" id="258" r:id="R43b527f6080b4a63"/>
    <p:sldId xmlns:r="http://schemas.openxmlformats.org/officeDocument/2006/relationships" id="259" r:id="Rc463971dcb594b08"/>
    <p:sldId xmlns:r="http://schemas.openxmlformats.org/officeDocument/2006/relationships" id="260" r:id="R82c040ae28524abf"/>
    <p:sldId xmlns:r="http://schemas.openxmlformats.org/officeDocument/2006/relationships" id="261" r:id="R1efb3d7450244894"/>
    <p:sldId xmlns:r="http://schemas.openxmlformats.org/officeDocument/2006/relationships" id="262" r:id="Rd688c75a2f81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0ecdb6f4b4fb1" /><Relationship Type="http://schemas.openxmlformats.org/officeDocument/2006/relationships/slide" Target="/ppt/slides/slide1.xml" Id="R7f4adb541a744a28" /><Relationship Type="http://schemas.openxmlformats.org/officeDocument/2006/relationships/slide" Target="/ppt/slides/slide2.xml" Id="Rfc3115f903a94325" /><Relationship Type="http://schemas.openxmlformats.org/officeDocument/2006/relationships/slide" Target="/ppt/slides/slide3.xml" Id="R43b527f6080b4a63" /><Relationship Type="http://schemas.openxmlformats.org/officeDocument/2006/relationships/slide" Target="/ppt/slides/slide4.xml" Id="Rc463971dcb594b08" /><Relationship Type="http://schemas.openxmlformats.org/officeDocument/2006/relationships/slide" Target="/ppt/slides/slide5.xml" Id="R82c040ae28524abf" /><Relationship Type="http://schemas.openxmlformats.org/officeDocument/2006/relationships/slide" Target="/ppt/slides/slide6.xml" Id="R1efb3d7450244894" /><Relationship Type="http://schemas.openxmlformats.org/officeDocument/2006/relationships/slide" Target="/ppt/slides/slide7.xml" Id="Rd688c75a2f81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6fd3024eb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3c564ca6547ef" /><Relationship Type="http://schemas.openxmlformats.org/officeDocument/2006/relationships/theme" Target="/ppt/slideMasters/theme/theme1.xml" Id="R23d09be951aa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3c564ca65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f2418a676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1b1e0e69742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b5b83c8d64d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8be37d12d4d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7399f858b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80dcdcd954c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583a8817942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LØNNESTAD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LØNNESTAD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518 182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LØNNESTAD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Vreimsida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923 768 548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LØNNESTAD INVEST AS</a:t>
            </a:r>
          </a:p>
        </p:txBody>
      </p:sp>
    </p:spTree>
  </p:cSld>
  <p:clrMapOvr>
    <a:masterClrMapping xmlns:a="http://schemas.openxmlformats.org/drawingml/2006/main"/>
  </p:clrMapOvr>
</p:sld>
</file>