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c68723bcb644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628e015e54e74"/>
  </p:sldMasterIdLst>
  <p:sldIdLst>
    <p:sldId xmlns:r="http://schemas.openxmlformats.org/officeDocument/2006/relationships" id="256" r:id="Ra826f42b13aa4e2e"/>
    <p:sldId xmlns:r="http://schemas.openxmlformats.org/officeDocument/2006/relationships" id="257" r:id="Rfded4614a1334698"/>
    <p:sldId xmlns:r="http://schemas.openxmlformats.org/officeDocument/2006/relationships" id="258" r:id="Rac7bd6691e2b48e8"/>
    <p:sldId xmlns:r="http://schemas.openxmlformats.org/officeDocument/2006/relationships" id="259" r:id="Rdfb8fd8732904c62"/>
    <p:sldId xmlns:r="http://schemas.openxmlformats.org/officeDocument/2006/relationships" id="260" r:id="Rfc882ebf98744ad5"/>
    <p:sldId xmlns:r="http://schemas.openxmlformats.org/officeDocument/2006/relationships" id="261" r:id="R69c681ac14c94e1e"/>
    <p:sldId xmlns:r="http://schemas.openxmlformats.org/officeDocument/2006/relationships" id="262" r:id="Rb8bee12a35a841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628e015e54e74" /><Relationship Type="http://schemas.openxmlformats.org/officeDocument/2006/relationships/slide" Target="/ppt/slides/slide1.xml" Id="Ra826f42b13aa4e2e" /><Relationship Type="http://schemas.openxmlformats.org/officeDocument/2006/relationships/slide" Target="/ppt/slides/slide2.xml" Id="Rfded4614a1334698" /><Relationship Type="http://schemas.openxmlformats.org/officeDocument/2006/relationships/slide" Target="/ppt/slides/slide3.xml" Id="Rac7bd6691e2b48e8" /><Relationship Type="http://schemas.openxmlformats.org/officeDocument/2006/relationships/slide" Target="/ppt/slides/slide4.xml" Id="Rdfb8fd8732904c62" /><Relationship Type="http://schemas.openxmlformats.org/officeDocument/2006/relationships/slide" Target="/ppt/slides/slide5.xml" Id="Rfc882ebf98744ad5" /><Relationship Type="http://schemas.openxmlformats.org/officeDocument/2006/relationships/slide" Target="/ppt/slides/slide6.xml" Id="R69c681ac14c94e1e" /><Relationship Type="http://schemas.openxmlformats.org/officeDocument/2006/relationships/slide" Target="/ppt/slides/slide7.xml" Id="Rb8bee12a35a841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52b6648e745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017b163404858" /><Relationship Type="http://schemas.openxmlformats.org/officeDocument/2006/relationships/theme" Target="/ppt/slideMasters/theme/theme1.xml" Id="R114310d60f6c41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6017b1634048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6325164d94a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0c9603d9546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f51f3f8a84e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debc733cb4f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d01d21b6543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863214a2d4e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6b9b16c454d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HUSTADKALK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HUSTADKALK AS ble etablert [år] og holder til i Elnesvågen.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213 982 140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11 341 613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19 823 176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38 318 797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157 968 527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MINERAL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6440 Elnesvågen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923 762 167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HUSTADKALK AS</a:t>
            </a:r>
          </a:p>
        </p:txBody>
      </p:sp>
    </p:spTree>
  </p:cSld>
  <p:clrMapOvr>
    <a:masterClrMapping xmlns:a="http://schemas.openxmlformats.org/drawingml/2006/main"/>
  </p:clrMapOvr>
</p:sld>
</file>