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68723bcb6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628e015e54e74"/>
  </p:sldMasterIdLst>
  <p:sldIdLst>
    <p:sldId xmlns:r="http://schemas.openxmlformats.org/officeDocument/2006/relationships" id="256" r:id="Ra826f42b13aa4e2e"/>
    <p:sldId xmlns:r="http://schemas.openxmlformats.org/officeDocument/2006/relationships" id="257" r:id="Rfded4614a1334698"/>
    <p:sldId xmlns:r="http://schemas.openxmlformats.org/officeDocument/2006/relationships" id="258" r:id="Rac7bd6691e2b48e8"/>
    <p:sldId xmlns:r="http://schemas.openxmlformats.org/officeDocument/2006/relationships" id="259" r:id="Rdfb8fd8732904c62"/>
    <p:sldId xmlns:r="http://schemas.openxmlformats.org/officeDocument/2006/relationships" id="260" r:id="Rfc882ebf98744ad5"/>
    <p:sldId xmlns:r="http://schemas.openxmlformats.org/officeDocument/2006/relationships" id="261" r:id="R69c681ac14c94e1e"/>
    <p:sldId xmlns:r="http://schemas.openxmlformats.org/officeDocument/2006/relationships" id="262" r:id="Rb8bee12a35a8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628e015e54e74" /><Relationship Type="http://schemas.openxmlformats.org/officeDocument/2006/relationships/slide" Target="/ppt/slides/slide1.xml" Id="Ra826f42b13aa4e2e" /><Relationship Type="http://schemas.openxmlformats.org/officeDocument/2006/relationships/slide" Target="/ppt/slides/slide2.xml" Id="Rfded4614a1334698" /><Relationship Type="http://schemas.openxmlformats.org/officeDocument/2006/relationships/slide" Target="/ppt/slides/slide3.xml" Id="Rac7bd6691e2b48e8" /><Relationship Type="http://schemas.openxmlformats.org/officeDocument/2006/relationships/slide" Target="/ppt/slides/slide4.xml" Id="Rdfb8fd8732904c62" /><Relationship Type="http://schemas.openxmlformats.org/officeDocument/2006/relationships/slide" Target="/ppt/slides/slide5.xml" Id="Rfc882ebf98744ad5" /><Relationship Type="http://schemas.openxmlformats.org/officeDocument/2006/relationships/slide" Target="/ppt/slides/slide6.xml" Id="R69c681ac14c94e1e" /><Relationship Type="http://schemas.openxmlformats.org/officeDocument/2006/relationships/slide" Target="/ppt/slides/slide7.xml" Id="Rb8bee12a35a8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52b6648e7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017b163404858" /><Relationship Type="http://schemas.openxmlformats.org/officeDocument/2006/relationships/theme" Target="/ppt/slideMasters/theme/theme1.xml" Id="R114310d60f6c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017b16340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325164d9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c9603d95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f51f3f8a8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debc733cb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d01d21b65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63214a2d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b9b16c45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213 982 140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11 341 613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38 318 797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157 968 527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