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6eb9304d7540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8c9737c15f43c6"/>
  </p:sldMasterIdLst>
  <p:sldIdLst>
    <p:sldId xmlns:r="http://schemas.openxmlformats.org/officeDocument/2006/relationships" id="256" r:id="R38707d90423547db"/>
    <p:sldId xmlns:r="http://schemas.openxmlformats.org/officeDocument/2006/relationships" id="257" r:id="Rd4b1873cd5d948c9"/>
    <p:sldId xmlns:r="http://schemas.openxmlformats.org/officeDocument/2006/relationships" id="258" r:id="Rff8fcdc26ced44fd"/>
    <p:sldId xmlns:r="http://schemas.openxmlformats.org/officeDocument/2006/relationships" id="259" r:id="Rcd218e29698646b8"/>
    <p:sldId xmlns:r="http://schemas.openxmlformats.org/officeDocument/2006/relationships" id="260" r:id="R01635022bdcb49c3"/>
    <p:sldId xmlns:r="http://schemas.openxmlformats.org/officeDocument/2006/relationships" id="261" r:id="R5d674aa024394d12"/>
    <p:sldId xmlns:r="http://schemas.openxmlformats.org/officeDocument/2006/relationships" id="262" r:id="Rfd61e07a7b424b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c9737c15f43c6" /><Relationship Type="http://schemas.openxmlformats.org/officeDocument/2006/relationships/slide" Target="/ppt/slides/slide1.xml" Id="R38707d90423547db" /><Relationship Type="http://schemas.openxmlformats.org/officeDocument/2006/relationships/slide" Target="/ppt/slides/slide2.xml" Id="Rd4b1873cd5d948c9" /><Relationship Type="http://schemas.openxmlformats.org/officeDocument/2006/relationships/slide" Target="/ppt/slides/slide3.xml" Id="Rff8fcdc26ced44fd" /><Relationship Type="http://schemas.openxmlformats.org/officeDocument/2006/relationships/slide" Target="/ppt/slides/slide4.xml" Id="Rcd218e29698646b8" /><Relationship Type="http://schemas.openxmlformats.org/officeDocument/2006/relationships/slide" Target="/ppt/slides/slide5.xml" Id="R01635022bdcb49c3" /><Relationship Type="http://schemas.openxmlformats.org/officeDocument/2006/relationships/slide" Target="/ppt/slides/slide6.xml" Id="R5d674aa024394d12" /><Relationship Type="http://schemas.openxmlformats.org/officeDocument/2006/relationships/slide" Target="/ppt/slides/slide7.xml" Id="Rfd61e07a7b424b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0e3b8162d40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06249e8764c59" /><Relationship Type="http://schemas.openxmlformats.org/officeDocument/2006/relationships/theme" Target="/ppt/slideMasters/theme/theme1.xml" Id="R5b680beedd7441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706249e8764c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9a2d4fb454c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df69977614a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e8a646e2f43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d4913beeb4c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1db6d64394c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dd98d68924b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77841fa7d40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ATLE PEDERSEN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ATLE PEDERSEN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7 571 940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956 819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718 747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3 545 624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BONNFARA AS  –  76,0 %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TVERSLAND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ANDERSEN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Kuvigheia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4841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923 735 488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PEDERSEN AS</a:t>
            </a:r>
          </a:p>
        </p:txBody>
      </p:sp>
    </p:spTree>
  </p:cSld>
  <p:clrMapOvr>
    <a:masterClrMapping xmlns:a="http://schemas.openxmlformats.org/drawingml/2006/main"/>
  </p:clrMapOvr>
</p:sld>
</file>