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333566da0f41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f925280e3e4d5d"/>
  </p:sldMasterIdLst>
  <p:sldIdLst>
    <p:sldId xmlns:r="http://schemas.openxmlformats.org/officeDocument/2006/relationships" id="256" r:id="Rf2ed7a6b190c43a6"/>
    <p:sldId xmlns:r="http://schemas.openxmlformats.org/officeDocument/2006/relationships" id="257" r:id="R6643997d1a5a42f9"/>
    <p:sldId xmlns:r="http://schemas.openxmlformats.org/officeDocument/2006/relationships" id="258" r:id="Rf1ae7f2d05d34b58"/>
    <p:sldId xmlns:r="http://schemas.openxmlformats.org/officeDocument/2006/relationships" id="259" r:id="R6e23397fb9de4c1b"/>
    <p:sldId xmlns:r="http://schemas.openxmlformats.org/officeDocument/2006/relationships" id="260" r:id="R89c1661bd7754712"/>
    <p:sldId xmlns:r="http://schemas.openxmlformats.org/officeDocument/2006/relationships" id="261" r:id="R6cfa874f412c422e"/>
    <p:sldId xmlns:r="http://schemas.openxmlformats.org/officeDocument/2006/relationships" id="262" r:id="Rb03c9a03254a4b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f925280e3e4d5d" /><Relationship Type="http://schemas.openxmlformats.org/officeDocument/2006/relationships/slide" Target="/ppt/slides/slide1.xml" Id="Rf2ed7a6b190c43a6" /><Relationship Type="http://schemas.openxmlformats.org/officeDocument/2006/relationships/slide" Target="/ppt/slides/slide2.xml" Id="R6643997d1a5a42f9" /><Relationship Type="http://schemas.openxmlformats.org/officeDocument/2006/relationships/slide" Target="/ppt/slides/slide3.xml" Id="Rf1ae7f2d05d34b58" /><Relationship Type="http://schemas.openxmlformats.org/officeDocument/2006/relationships/slide" Target="/ppt/slides/slide4.xml" Id="R6e23397fb9de4c1b" /><Relationship Type="http://schemas.openxmlformats.org/officeDocument/2006/relationships/slide" Target="/ppt/slides/slide5.xml" Id="R89c1661bd7754712" /><Relationship Type="http://schemas.openxmlformats.org/officeDocument/2006/relationships/slide" Target="/ppt/slides/slide6.xml" Id="R6cfa874f412c422e" /><Relationship Type="http://schemas.openxmlformats.org/officeDocument/2006/relationships/slide" Target="/ppt/slides/slide7.xml" Id="Rb03c9a03254a4b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a43fb7d0d54b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f5ddf1737454e" /><Relationship Type="http://schemas.openxmlformats.org/officeDocument/2006/relationships/theme" Target="/ppt/slideMasters/theme/theme1.xml" Id="R884e689f2e7f4c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bf5ddf173745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b6201b5394d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3938ab5cb45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f473cbef74c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dfea45e4440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ca9fcbe9246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a1ee91bf44d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1ad363a9548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CHO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3 479 212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3 510 146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 HENRIK ROSSING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Oredalsveien 127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1613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923 724 133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 AS</a:t>
            </a:r>
          </a:p>
        </p:txBody>
      </p:sp>
    </p:spTree>
  </p:cSld>
  <p:clrMapOvr>
    <a:masterClrMapping xmlns:a="http://schemas.openxmlformats.org/drawingml/2006/main"/>
  </p:clrMapOvr>
</p:sld>
</file>