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72dc8b594241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daaa45b0fd421d"/>
  </p:sldMasterIdLst>
  <p:sldIdLst>
    <p:sldId xmlns:r="http://schemas.openxmlformats.org/officeDocument/2006/relationships" id="256" r:id="Rde190f2526e1453e"/>
    <p:sldId xmlns:r="http://schemas.openxmlformats.org/officeDocument/2006/relationships" id="257" r:id="R72cc6c839e33498c"/>
    <p:sldId xmlns:r="http://schemas.openxmlformats.org/officeDocument/2006/relationships" id="258" r:id="R6b2b2fbf4f474954"/>
    <p:sldId xmlns:r="http://schemas.openxmlformats.org/officeDocument/2006/relationships" id="259" r:id="R20877ae7095b4b45"/>
    <p:sldId xmlns:r="http://schemas.openxmlformats.org/officeDocument/2006/relationships" id="260" r:id="R652990afd41a44fe"/>
    <p:sldId xmlns:r="http://schemas.openxmlformats.org/officeDocument/2006/relationships" id="261" r:id="R3e56db1d961b468f"/>
    <p:sldId xmlns:r="http://schemas.openxmlformats.org/officeDocument/2006/relationships" id="262" r:id="Rdce1545792bf4b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aaa45b0fd421d" /><Relationship Type="http://schemas.openxmlformats.org/officeDocument/2006/relationships/slide" Target="/ppt/slides/slide1.xml" Id="Rde190f2526e1453e" /><Relationship Type="http://schemas.openxmlformats.org/officeDocument/2006/relationships/slide" Target="/ppt/slides/slide2.xml" Id="R72cc6c839e33498c" /><Relationship Type="http://schemas.openxmlformats.org/officeDocument/2006/relationships/slide" Target="/ppt/slides/slide3.xml" Id="R6b2b2fbf4f474954" /><Relationship Type="http://schemas.openxmlformats.org/officeDocument/2006/relationships/slide" Target="/ppt/slides/slide4.xml" Id="R20877ae7095b4b45" /><Relationship Type="http://schemas.openxmlformats.org/officeDocument/2006/relationships/slide" Target="/ppt/slides/slide5.xml" Id="R652990afd41a44fe" /><Relationship Type="http://schemas.openxmlformats.org/officeDocument/2006/relationships/slide" Target="/ppt/slides/slide6.xml" Id="R3e56db1d961b468f" /><Relationship Type="http://schemas.openxmlformats.org/officeDocument/2006/relationships/slide" Target="/ppt/slides/slide7.xml" Id="Rdce1545792bf4b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d9c5f829c4d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73f20e3bb4bc4" /><Relationship Type="http://schemas.openxmlformats.org/officeDocument/2006/relationships/theme" Target="/ppt/slideMasters/theme/theme1.xml" Id="Rd2868ec28ae742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973f20e3bb4b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cf54f5ddc4e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86860714149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c492d4ff249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01a8cb27f48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e479962924a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720946df147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2ee7b928940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JOMANI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15 705 131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18 425 996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MEVÅG INGARD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Njåls vei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923 713 530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