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6030f3a25049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e510696a2d4399"/>
  </p:sldMasterIdLst>
  <p:sldIdLst>
    <p:sldId xmlns:r="http://schemas.openxmlformats.org/officeDocument/2006/relationships" id="256" r:id="Rfa3672dfe0474fb6"/>
    <p:sldId xmlns:r="http://schemas.openxmlformats.org/officeDocument/2006/relationships" id="257" r:id="R64b6bed344134d2b"/>
    <p:sldId xmlns:r="http://schemas.openxmlformats.org/officeDocument/2006/relationships" id="258" r:id="R3c434f770d2a4418"/>
    <p:sldId xmlns:r="http://schemas.openxmlformats.org/officeDocument/2006/relationships" id="259" r:id="R23f76525f64e4c8b"/>
    <p:sldId xmlns:r="http://schemas.openxmlformats.org/officeDocument/2006/relationships" id="260" r:id="R29d74a81260942c7"/>
    <p:sldId xmlns:r="http://schemas.openxmlformats.org/officeDocument/2006/relationships" id="261" r:id="R158a138cd0f7448c"/>
    <p:sldId xmlns:r="http://schemas.openxmlformats.org/officeDocument/2006/relationships" id="262" r:id="R66c5e18d7e0a4a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e510696a2d4399" /><Relationship Type="http://schemas.openxmlformats.org/officeDocument/2006/relationships/slide" Target="/ppt/slides/slide1.xml" Id="Rfa3672dfe0474fb6" /><Relationship Type="http://schemas.openxmlformats.org/officeDocument/2006/relationships/slide" Target="/ppt/slides/slide2.xml" Id="R64b6bed344134d2b" /><Relationship Type="http://schemas.openxmlformats.org/officeDocument/2006/relationships/slide" Target="/ppt/slides/slide3.xml" Id="R3c434f770d2a4418" /><Relationship Type="http://schemas.openxmlformats.org/officeDocument/2006/relationships/slide" Target="/ppt/slides/slide4.xml" Id="R23f76525f64e4c8b" /><Relationship Type="http://schemas.openxmlformats.org/officeDocument/2006/relationships/slide" Target="/ppt/slides/slide5.xml" Id="R29d74a81260942c7" /><Relationship Type="http://schemas.openxmlformats.org/officeDocument/2006/relationships/slide" Target="/ppt/slides/slide6.xml" Id="R158a138cd0f7448c" /><Relationship Type="http://schemas.openxmlformats.org/officeDocument/2006/relationships/slide" Target="/ppt/slides/slide7.xml" Id="R66c5e18d7e0a4a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5496f5efea44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d6b89aefb413d" /><Relationship Type="http://schemas.openxmlformats.org/officeDocument/2006/relationships/theme" Target="/ppt/slideMasters/theme/theme1.xml" Id="R6bd053129df94c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ad6b89aefb41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2d56310fe42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b6db7f944c4e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0b81d93aa64b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d38e9bfd443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dd812b838542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8cd89a64ed4c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d92f08995d4b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K&amp;H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K&amp;H UTVIKLING AS ble etablert [år] og holder til i Øystese.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701 094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841 594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KRISTENSEN  –  68,7 %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HPT CONSULT AS  –  31,3 %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Kim Kristensen, Torpevegen 150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5610 Øystese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923 660 607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