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2fd7d4595c48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58923d62bc4462"/>
  </p:sldMasterIdLst>
  <p:sldIdLst>
    <p:sldId xmlns:r="http://schemas.openxmlformats.org/officeDocument/2006/relationships" id="256" r:id="R6089297941254476"/>
    <p:sldId xmlns:r="http://schemas.openxmlformats.org/officeDocument/2006/relationships" id="257" r:id="Rdc028e522f5d47aa"/>
    <p:sldId xmlns:r="http://schemas.openxmlformats.org/officeDocument/2006/relationships" id="258" r:id="Rc3cdfded47d44164"/>
    <p:sldId xmlns:r="http://schemas.openxmlformats.org/officeDocument/2006/relationships" id="259" r:id="Reebe5fc8468b4e63"/>
    <p:sldId xmlns:r="http://schemas.openxmlformats.org/officeDocument/2006/relationships" id="260" r:id="Rf18c7be593244611"/>
    <p:sldId xmlns:r="http://schemas.openxmlformats.org/officeDocument/2006/relationships" id="261" r:id="R5987cfd3a44143b0"/>
    <p:sldId xmlns:r="http://schemas.openxmlformats.org/officeDocument/2006/relationships" id="262" r:id="R2474f18d2e9f47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8923d62bc4462" /><Relationship Type="http://schemas.openxmlformats.org/officeDocument/2006/relationships/slide" Target="/ppt/slides/slide1.xml" Id="R6089297941254476" /><Relationship Type="http://schemas.openxmlformats.org/officeDocument/2006/relationships/slide" Target="/ppt/slides/slide2.xml" Id="Rdc028e522f5d47aa" /><Relationship Type="http://schemas.openxmlformats.org/officeDocument/2006/relationships/slide" Target="/ppt/slides/slide3.xml" Id="Rc3cdfded47d44164" /><Relationship Type="http://schemas.openxmlformats.org/officeDocument/2006/relationships/slide" Target="/ppt/slides/slide4.xml" Id="Reebe5fc8468b4e63" /><Relationship Type="http://schemas.openxmlformats.org/officeDocument/2006/relationships/slide" Target="/ppt/slides/slide5.xml" Id="Rf18c7be593244611" /><Relationship Type="http://schemas.openxmlformats.org/officeDocument/2006/relationships/slide" Target="/ppt/slides/slide6.xml" Id="R5987cfd3a44143b0" /><Relationship Type="http://schemas.openxmlformats.org/officeDocument/2006/relationships/slide" Target="/ppt/slides/slide7.xml" Id="R2474f18d2e9f47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36671abbc47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a03a7c74e4315" /><Relationship Type="http://schemas.openxmlformats.org/officeDocument/2006/relationships/theme" Target="/ppt/slideMasters/theme/theme1.xml" Id="R2e049b50f63a49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fa03a7c74e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ffff323934f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d54a4aee3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97959ed254b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a151c19de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873d8f1af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6839a54c746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74b0a2fe545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