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abcaae10c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472b8959d4d14"/>
  </p:sldMasterIdLst>
  <p:sldIdLst>
    <p:sldId xmlns:r="http://schemas.openxmlformats.org/officeDocument/2006/relationships" id="256" r:id="R8de80642270543a6"/>
    <p:sldId xmlns:r="http://schemas.openxmlformats.org/officeDocument/2006/relationships" id="257" r:id="R41419c9708064329"/>
    <p:sldId xmlns:r="http://schemas.openxmlformats.org/officeDocument/2006/relationships" id="258" r:id="R069ae5ecfb8f4471"/>
    <p:sldId xmlns:r="http://schemas.openxmlformats.org/officeDocument/2006/relationships" id="259" r:id="R64117fcae4aa4614"/>
    <p:sldId xmlns:r="http://schemas.openxmlformats.org/officeDocument/2006/relationships" id="260" r:id="R5dde3a1d71c74f84"/>
    <p:sldId xmlns:r="http://schemas.openxmlformats.org/officeDocument/2006/relationships" id="261" r:id="R1d613adffbc5465a"/>
    <p:sldId xmlns:r="http://schemas.openxmlformats.org/officeDocument/2006/relationships" id="262" r:id="R4cb70287161a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472b8959d4d14" /><Relationship Type="http://schemas.openxmlformats.org/officeDocument/2006/relationships/slide" Target="/ppt/slides/slide1.xml" Id="R8de80642270543a6" /><Relationship Type="http://schemas.openxmlformats.org/officeDocument/2006/relationships/slide" Target="/ppt/slides/slide2.xml" Id="R41419c9708064329" /><Relationship Type="http://schemas.openxmlformats.org/officeDocument/2006/relationships/slide" Target="/ppt/slides/slide3.xml" Id="R069ae5ecfb8f4471" /><Relationship Type="http://schemas.openxmlformats.org/officeDocument/2006/relationships/slide" Target="/ppt/slides/slide4.xml" Id="R64117fcae4aa4614" /><Relationship Type="http://schemas.openxmlformats.org/officeDocument/2006/relationships/slide" Target="/ppt/slides/slide5.xml" Id="R5dde3a1d71c74f84" /><Relationship Type="http://schemas.openxmlformats.org/officeDocument/2006/relationships/slide" Target="/ppt/slides/slide6.xml" Id="R1d613adffbc5465a" /><Relationship Type="http://schemas.openxmlformats.org/officeDocument/2006/relationships/slide" Target="/ppt/slides/slide7.xml" Id="R4cb70287161a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4fc2f2ea6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da37a7e544be1" /><Relationship Type="http://schemas.openxmlformats.org/officeDocument/2006/relationships/theme" Target="/ppt/slideMasters/theme/theme1.xml" Id="R498760e5116c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da37a7e54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06abb1ad8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8001d8fc941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d903a1b12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5354e575f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f0e7da630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4f9e78db9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7778837fe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 MOTOR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MOTOR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1 406 658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8 924 809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16 387 875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SØLVBERG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HÅKON P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Mallakoff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57860119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