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e67161bffa4a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c0fc41d68f4be5"/>
  </p:sldMasterIdLst>
  <p:sldIdLst>
    <p:sldId xmlns:r="http://schemas.openxmlformats.org/officeDocument/2006/relationships" id="256" r:id="R83b58879269e4782"/>
    <p:sldId xmlns:r="http://schemas.openxmlformats.org/officeDocument/2006/relationships" id="257" r:id="R334b63758451438d"/>
    <p:sldId xmlns:r="http://schemas.openxmlformats.org/officeDocument/2006/relationships" id="258" r:id="Rf4678e89b94442d2"/>
    <p:sldId xmlns:r="http://schemas.openxmlformats.org/officeDocument/2006/relationships" id="259" r:id="R10cf4afcbfd6478d"/>
    <p:sldId xmlns:r="http://schemas.openxmlformats.org/officeDocument/2006/relationships" id="260" r:id="Rab4643d88fdf4c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c0fc41d68f4be5" /><Relationship Type="http://schemas.openxmlformats.org/officeDocument/2006/relationships/slide" Target="/ppt/slides/slide1.xml" Id="R83b58879269e4782" /><Relationship Type="http://schemas.openxmlformats.org/officeDocument/2006/relationships/slide" Target="/ppt/slides/slide2.xml" Id="R334b63758451438d" /><Relationship Type="http://schemas.openxmlformats.org/officeDocument/2006/relationships/slide" Target="/ppt/slides/slide3.xml" Id="Rf4678e89b94442d2" /><Relationship Type="http://schemas.openxmlformats.org/officeDocument/2006/relationships/slide" Target="/ppt/slides/slide4.xml" Id="R10cf4afcbfd6478d" /><Relationship Type="http://schemas.openxmlformats.org/officeDocument/2006/relationships/slide" Target="/ppt/slides/slide5.xml" Id="Rab4643d88fdf4c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7916b348fe41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7819d504ea453d" /><Relationship Type="http://schemas.openxmlformats.org/officeDocument/2006/relationships/theme" Target="/ppt/slideMasters/theme/theme1.xml" Id="Ra8ba3c7cfaa944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7819d504ea45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b9c7ecc10a48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b744af1c2640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a552524ec345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4fb089636949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99d4c0596d4c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PLANTFOODZ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PLANTFOODZ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PLANTFOODZ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PLANTFOODZ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PLANTFOODZ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PLANTFOODZ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923 324 739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PLANTFOODZ AS</a:t>
            </a:r>
          </a:p>
        </p:txBody>
      </p:sp>
    </p:spTree>
  </p:cSld>
  <p:clrMapOvr>
    <a:masterClrMapping xmlns:a="http://schemas.openxmlformats.org/drawingml/2006/main"/>
  </p:clrMapOvr>
</p:sld>
</file>