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7b057199a04e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48d5eddc4640cc"/>
  </p:sldMasterIdLst>
  <p:sldIdLst>
    <p:sldId xmlns:r="http://schemas.openxmlformats.org/officeDocument/2006/relationships" id="256" r:id="R127c30fa28894d88"/>
    <p:sldId xmlns:r="http://schemas.openxmlformats.org/officeDocument/2006/relationships" id="257" r:id="R31b626a83559423a"/>
    <p:sldId xmlns:r="http://schemas.openxmlformats.org/officeDocument/2006/relationships" id="258" r:id="R23a509b16fcb4fa8"/>
    <p:sldId xmlns:r="http://schemas.openxmlformats.org/officeDocument/2006/relationships" id="259" r:id="Rb17984f335294eb6"/>
    <p:sldId xmlns:r="http://schemas.openxmlformats.org/officeDocument/2006/relationships" id="260" r:id="Rd97bdcb25c5e40e6"/>
    <p:sldId xmlns:r="http://schemas.openxmlformats.org/officeDocument/2006/relationships" id="261" r:id="R926da7ac018a4812"/>
    <p:sldId xmlns:r="http://schemas.openxmlformats.org/officeDocument/2006/relationships" id="262" r:id="R97376130dc534b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8d5eddc4640cc" /><Relationship Type="http://schemas.openxmlformats.org/officeDocument/2006/relationships/slide" Target="/ppt/slides/slide1.xml" Id="R127c30fa28894d88" /><Relationship Type="http://schemas.openxmlformats.org/officeDocument/2006/relationships/slide" Target="/ppt/slides/slide2.xml" Id="R31b626a83559423a" /><Relationship Type="http://schemas.openxmlformats.org/officeDocument/2006/relationships/slide" Target="/ppt/slides/slide3.xml" Id="R23a509b16fcb4fa8" /><Relationship Type="http://schemas.openxmlformats.org/officeDocument/2006/relationships/slide" Target="/ppt/slides/slide4.xml" Id="Rb17984f335294eb6" /><Relationship Type="http://schemas.openxmlformats.org/officeDocument/2006/relationships/slide" Target="/ppt/slides/slide5.xml" Id="Rd97bdcb25c5e40e6" /><Relationship Type="http://schemas.openxmlformats.org/officeDocument/2006/relationships/slide" Target="/ppt/slides/slide6.xml" Id="R926da7ac018a4812" /><Relationship Type="http://schemas.openxmlformats.org/officeDocument/2006/relationships/slide" Target="/ppt/slides/slide7.xml" Id="R97376130dc534b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80868dcee144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270628c834d20" /><Relationship Type="http://schemas.openxmlformats.org/officeDocument/2006/relationships/theme" Target="/ppt/slideMasters/theme/theme1.xml" Id="Rf1b39287da1942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7270628c834d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91f18068d4e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fb027c20e4a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be965dfb149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e01090c3949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cd987d91a46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f6062725b40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772baa1a746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TSCHUDI ENERGY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TSCHUDI ENERGY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43 931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TSCHUDI SHIPPING COMPANY AS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THOMASSEN PER EILERT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desk@tschudienergy.com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923 239 103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ENERGY AS</a:t>
            </a:r>
          </a:p>
        </p:txBody>
      </p:sp>
    </p:spTree>
  </p:cSld>
  <p:clrMapOvr>
    <a:masterClrMapping xmlns:a="http://schemas.openxmlformats.org/drawingml/2006/main"/>
  </p:clrMapOvr>
</p:sld>
</file>