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7ecfae1c154d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d77847ff1439e"/>
  </p:sldMasterIdLst>
  <p:sldIdLst>
    <p:sldId xmlns:r="http://schemas.openxmlformats.org/officeDocument/2006/relationships" id="256" r:id="Rd608ecf280ff40c8"/>
    <p:sldId xmlns:r="http://schemas.openxmlformats.org/officeDocument/2006/relationships" id="257" r:id="R16d0fb4eb88e4142"/>
    <p:sldId xmlns:r="http://schemas.openxmlformats.org/officeDocument/2006/relationships" id="258" r:id="R2d11305e561d4c48"/>
    <p:sldId xmlns:r="http://schemas.openxmlformats.org/officeDocument/2006/relationships" id="259" r:id="Rd68c71321c1442b4"/>
    <p:sldId xmlns:r="http://schemas.openxmlformats.org/officeDocument/2006/relationships" id="260" r:id="R686b4d22f5984211"/>
    <p:sldId xmlns:r="http://schemas.openxmlformats.org/officeDocument/2006/relationships" id="261" r:id="R411c9c9847924a75"/>
    <p:sldId xmlns:r="http://schemas.openxmlformats.org/officeDocument/2006/relationships" id="262" r:id="R9282457b92c8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d77847ff1439e" /><Relationship Type="http://schemas.openxmlformats.org/officeDocument/2006/relationships/slide" Target="/ppt/slides/slide1.xml" Id="Rd608ecf280ff40c8" /><Relationship Type="http://schemas.openxmlformats.org/officeDocument/2006/relationships/slide" Target="/ppt/slides/slide2.xml" Id="R16d0fb4eb88e4142" /><Relationship Type="http://schemas.openxmlformats.org/officeDocument/2006/relationships/slide" Target="/ppt/slides/slide3.xml" Id="R2d11305e561d4c48" /><Relationship Type="http://schemas.openxmlformats.org/officeDocument/2006/relationships/slide" Target="/ppt/slides/slide4.xml" Id="Rd68c71321c1442b4" /><Relationship Type="http://schemas.openxmlformats.org/officeDocument/2006/relationships/slide" Target="/ppt/slides/slide5.xml" Id="R686b4d22f5984211" /><Relationship Type="http://schemas.openxmlformats.org/officeDocument/2006/relationships/slide" Target="/ppt/slides/slide6.xml" Id="R411c9c9847924a75" /><Relationship Type="http://schemas.openxmlformats.org/officeDocument/2006/relationships/slide" Target="/ppt/slides/slide7.xml" Id="R9282457b92c8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3ac9ec1434e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6c6a2f0224823" /><Relationship Type="http://schemas.openxmlformats.org/officeDocument/2006/relationships/theme" Target="/ppt/slideMasters/theme/theme1.xml" Id="R33b46f4a4350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96c6a2f02248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ebb8a3cfe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5bdc47a5446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c4c1341fd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84da7c7f6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163bc0fdc43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8f081951341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80d49add845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