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a84e6f4e42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71983e2c1241a9"/>
  </p:sldMasterIdLst>
  <p:sldIdLst>
    <p:sldId xmlns:r="http://schemas.openxmlformats.org/officeDocument/2006/relationships" id="256" r:id="R92e76b6ddcea4809"/>
    <p:sldId xmlns:r="http://schemas.openxmlformats.org/officeDocument/2006/relationships" id="257" r:id="R12294e9b9a9c4376"/>
    <p:sldId xmlns:r="http://schemas.openxmlformats.org/officeDocument/2006/relationships" id="258" r:id="Rd6418e5ce104429c"/>
    <p:sldId xmlns:r="http://schemas.openxmlformats.org/officeDocument/2006/relationships" id="259" r:id="Rae530841ff454cd0"/>
    <p:sldId xmlns:r="http://schemas.openxmlformats.org/officeDocument/2006/relationships" id="260" r:id="R8d6b04edc80f45d8"/>
    <p:sldId xmlns:r="http://schemas.openxmlformats.org/officeDocument/2006/relationships" id="261" r:id="R857ad29e7d4f449f"/>
    <p:sldId xmlns:r="http://schemas.openxmlformats.org/officeDocument/2006/relationships" id="262" r:id="Rf45d75979c344c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1983e2c1241a9" /><Relationship Type="http://schemas.openxmlformats.org/officeDocument/2006/relationships/slide" Target="/ppt/slides/slide1.xml" Id="R92e76b6ddcea4809" /><Relationship Type="http://schemas.openxmlformats.org/officeDocument/2006/relationships/slide" Target="/ppt/slides/slide2.xml" Id="R12294e9b9a9c4376" /><Relationship Type="http://schemas.openxmlformats.org/officeDocument/2006/relationships/slide" Target="/ppt/slides/slide3.xml" Id="Rd6418e5ce104429c" /><Relationship Type="http://schemas.openxmlformats.org/officeDocument/2006/relationships/slide" Target="/ppt/slides/slide4.xml" Id="Rae530841ff454cd0" /><Relationship Type="http://schemas.openxmlformats.org/officeDocument/2006/relationships/slide" Target="/ppt/slides/slide5.xml" Id="R8d6b04edc80f45d8" /><Relationship Type="http://schemas.openxmlformats.org/officeDocument/2006/relationships/slide" Target="/ppt/slides/slide6.xml" Id="R857ad29e7d4f449f" /><Relationship Type="http://schemas.openxmlformats.org/officeDocument/2006/relationships/slide" Target="/ppt/slides/slide7.xml" Id="Rf45d75979c344c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4662d0d7c46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75b7655e14431" /><Relationship Type="http://schemas.openxmlformats.org/officeDocument/2006/relationships/theme" Target="/ppt/slideMasters/theme/theme1.xml" Id="R2d4171d88f4847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d75b7655e1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3452d9c3e4b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0a221fb8c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a51e8540149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79c640f01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5b8463f33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6430189a541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dd842ac98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AASLIE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AASLIE ANLEGG AS ble etablert [år] og holder til i Hedalen.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−472 696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−477 808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990 892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KENNETH AASLIE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Hedalsvegen 1209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3528 Hedalen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923 106 960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AASLIE ANLEGG AS</a:t>
            </a:r>
          </a:p>
        </p:txBody>
      </p:sp>
    </p:spTree>
  </p:cSld>
  <p:clrMapOvr>
    <a:masterClrMapping xmlns:a="http://schemas.openxmlformats.org/drawingml/2006/main"/>
  </p:clrMapOvr>
</p:sld>
</file>