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d4420410f84c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fa946b571944b6"/>
  </p:sldMasterIdLst>
  <p:sldIdLst>
    <p:sldId xmlns:r="http://schemas.openxmlformats.org/officeDocument/2006/relationships" id="256" r:id="R2a0924cdaafb45bb"/>
    <p:sldId xmlns:r="http://schemas.openxmlformats.org/officeDocument/2006/relationships" id="257" r:id="R17d24c11ed384f35"/>
    <p:sldId xmlns:r="http://schemas.openxmlformats.org/officeDocument/2006/relationships" id="258" r:id="Rca56acd5183c41c8"/>
    <p:sldId xmlns:r="http://schemas.openxmlformats.org/officeDocument/2006/relationships" id="259" r:id="Rfc0e6a1cfc154379"/>
    <p:sldId xmlns:r="http://schemas.openxmlformats.org/officeDocument/2006/relationships" id="260" r:id="Rd0030a91352043e7"/>
    <p:sldId xmlns:r="http://schemas.openxmlformats.org/officeDocument/2006/relationships" id="261" r:id="R27f841697f1c48f3"/>
    <p:sldId xmlns:r="http://schemas.openxmlformats.org/officeDocument/2006/relationships" id="262" r:id="R53b59a4f8e9647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fa946b571944b6" /><Relationship Type="http://schemas.openxmlformats.org/officeDocument/2006/relationships/slide" Target="/ppt/slides/slide1.xml" Id="R2a0924cdaafb45bb" /><Relationship Type="http://schemas.openxmlformats.org/officeDocument/2006/relationships/slide" Target="/ppt/slides/slide2.xml" Id="R17d24c11ed384f35" /><Relationship Type="http://schemas.openxmlformats.org/officeDocument/2006/relationships/slide" Target="/ppt/slides/slide3.xml" Id="Rca56acd5183c41c8" /><Relationship Type="http://schemas.openxmlformats.org/officeDocument/2006/relationships/slide" Target="/ppt/slides/slide4.xml" Id="Rfc0e6a1cfc154379" /><Relationship Type="http://schemas.openxmlformats.org/officeDocument/2006/relationships/slide" Target="/ppt/slides/slide5.xml" Id="Rd0030a91352043e7" /><Relationship Type="http://schemas.openxmlformats.org/officeDocument/2006/relationships/slide" Target="/ppt/slides/slide6.xml" Id="R27f841697f1c48f3" /><Relationship Type="http://schemas.openxmlformats.org/officeDocument/2006/relationships/slide" Target="/ppt/slides/slide7.xml" Id="R53b59a4f8e9647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c200ca279642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3ddb270524c7e" /><Relationship Type="http://schemas.openxmlformats.org/officeDocument/2006/relationships/theme" Target="/ppt/slideMasters/theme/theme1.xml" Id="Rdd980fc5777d4d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13ddb270524c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d412b894434a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5c4ad905845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c9250419e47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fdbf7635e64c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0ee9fe5e948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7eced596f74c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8f0eb2be842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SAGE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SAGE CONSULTING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261 560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208 464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147 040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383 694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755 855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BUKHVALOVA BARBARA 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Barbara Bukhvalova, Måltrostveien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0786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923 079 378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SAGE CONSULTING AS</a:t>
            </a:r>
          </a:p>
        </p:txBody>
      </p:sp>
    </p:spTree>
  </p:cSld>
  <p:clrMapOvr>
    <a:masterClrMapping xmlns:a="http://schemas.openxmlformats.org/drawingml/2006/main"/>
  </p:clrMapOvr>
</p:sld>
</file>