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b5f70198e340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4f4602b7164de0"/>
  </p:sldMasterIdLst>
  <p:sldIdLst>
    <p:sldId xmlns:r="http://schemas.openxmlformats.org/officeDocument/2006/relationships" id="256" r:id="Rde0c062e496c4545"/>
    <p:sldId xmlns:r="http://schemas.openxmlformats.org/officeDocument/2006/relationships" id="257" r:id="R704ac5eb47bc4a13"/>
    <p:sldId xmlns:r="http://schemas.openxmlformats.org/officeDocument/2006/relationships" id="258" r:id="R835b812fc2424de8"/>
    <p:sldId xmlns:r="http://schemas.openxmlformats.org/officeDocument/2006/relationships" id="259" r:id="R7590b9c621834aeb"/>
    <p:sldId xmlns:r="http://schemas.openxmlformats.org/officeDocument/2006/relationships" id="260" r:id="Ree28cc9f90d040a2"/>
    <p:sldId xmlns:r="http://schemas.openxmlformats.org/officeDocument/2006/relationships" id="261" r:id="R5f5fa48ce8064b2d"/>
    <p:sldId xmlns:r="http://schemas.openxmlformats.org/officeDocument/2006/relationships" id="262" r:id="R7ed5329c992b46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4f4602b7164de0" /><Relationship Type="http://schemas.openxmlformats.org/officeDocument/2006/relationships/slide" Target="/ppt/slides/slide1.xml" Id="Rde0c062e496c4545" /><Relationship Type="http://schemas.openxmlformats.org/officeDocument/2006/relationships/slide" Target="/ppt/slides/slide2.xml" Id="R704ac5eb47bc4a13" /><Relationship Type="http://schemas.openxmlformats.org/officeDocument/2006/relationships/slide" Target="/ppt/slides/slide3.xml" Id="R835b812fc2424de8" /><Relationship Type="http://schemas.openxmlformats.org/officeDocument/2006/relationships/slide" Target="/ppt/slides/slide4.xml" Id="R7590b9c621834aeb" /><Relationship Type="http://schemas.openxmlformats.org/officeDocument/2006/relationships/slide" Target="/ppt/slides/slide5.xml" Id="Ree28cc9f90d040a2" /><Relationship Type="http://schemas.openxmlformats.org/officeDocument/2006/relationships/slide" Target="/ppt/slides/slide6.xml" Id="R5f5fa48ce8064b2d" /><Relationship Type="http://schemas.openxmlformats.org/officeDocument/2006/relationships/slide" Target="/ppt/slides/slide7.xml" Id="R7ed5329c992b46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9bb385c5564d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aba1b250141b0" /><Relationship Type="http://schemas.openxmlformats.org/officeDocument/2006/relationships/theme" Target="/ppt/slideMasters/theme/theme1.xml" Id="Rc65308a1269241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4aba1b250141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4a4080e7648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11196b8194e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d7bbd602d47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5329ab24744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01b7f0ee24b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eb3326d294d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a827740c945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LBN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LBN EIENDOM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735 927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101 861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18 669 875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18 733 172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NÆSS LINN BRUDEVOLD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Linn Brudevold Næss, Granlia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923 052 607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