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a27b9a992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a2fc277ba4d0a"/>
  </p:sldMasterIdLst>
  <p:sldIdLst>
    <p:sldId xmlns:r="http://schemas.openxmlformats.org/officeDocument/2006/relationships" id="256" r:id="R2ae327a7e1bf4ca1"/>
    <p:sldId xmlns:r="http://schemas.openxmlformats.org/officeDocument/2006/relationships" id="257" r:id="R75004de2bc6b4db6"/>
    <p:sldId xmlns:r="http://schemas.openxmlformats.org/officeDocument/2006/relationships" id="258" r:id="R5fded1287eeb4356"/>
    <p:sldId xmlns:r="http://schemas.openxmlformats.org/officeDocument/2006/relationships" id="259" r:id="R5d8e3baba83346c3"/>
    <p:sldId xmlns:r="http://schemas.openxmlformats.org/officeDocument/2006/relationships" id="260" r:id="R30d3775dada948f1"/>
    <p:sldId xmlns:r="http://schemas.openxmlformats.org/officeDocument/2006/relationships" id="261" r:id="Re3402eff41a6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a2fc277ba4d0a" /><Relationship Type="http://schemas.openxmlformats.org/officeDocument/2006/relationships/slide" Target="/ppt/slides/slide1.xml" Id="R2ae327a7e1bf4ca1" /><Relationship Type="http://schemas.openxmlformats.org/officeDocument/2006/relationships/slide" Target="/ppt/slides/slide2.xml" Id="R75004de2bc6b4db6" /><Relationship Type="http://schemas.openxmlformats.org/officeDocument/2006/relationships/slide" Target="/ppt/slides/slide3.xml" Id="R5fded1287eeb4356" /><Relationship Type="http://schemas.openxmlformats.org/officeDocument/2006/relationships/slide" Target="/ppt/slides/slide4.xml" Id="R5d8e3baba83346c3" /><Relationship Type="http://schemas.openxmlformats.org/officeDocument/2006/relationships/slide" Target="/ppt/slides/slide5.xml" Id="R30d3775dada948f1" /><Relationship Type="http://schemas.openxmlformats.org/officeDocument/2006/relationships/slide" Target="/ppt/slides/slide6.xml" Id="Re3402eff41a6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1562b01b8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adb71980c477e" /><Relationship Type="http://schemas.openxmlformats.org/officeDocument/2006/relationships/theme" Target="/ppt/slideMasters/theme/theme1.xml" Id="R6baf9d4e475849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adb71980c47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4dbaf45fd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856850b9b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f2b391796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efa8ceb2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1118ddc2844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2352584dd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