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a2f00e380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b7ea142a5248fc"/>
  </p:sldMasterIdLst>
  <p:sldIdLst>
    <p:sldId xmlns:r="http://schemas.openxmlformats.org/officeDocument/2006/relationships" id="256" r:id="Rdbea182d372447d6"/>
    <p:sldId xmlns:r="http://schemas.openxmlformats.org/officeDocument/2006/relationships" id="257" r:id="R068c8f97f9d0408f"/>
    <p:sldId xmlns:r="http://schemas.openxmlformats.org/officeDocument/2006/relationships" id="258" r:id="Ra908399ba82b45e8"/>
    <p:sldId xmlns:r="http://schemas.openxmlformats.org/officeDocument/2006/relationships" id="259" r:id="R0a747b5322264a2d"/>
    <p:sldId xmlns:r="http://schemas.openxmlformats.org/officeDocument/2006/relationships" id="260" r:id="R03227dbad28b4360"/>
    <p:sldId xmlns:r="http://schemas.openxmlformats.org/officeDocument/2006/relationships" id="261" r:id="R8d26b4e8c00642b2"/>
    <p:sldId xmlns:r="http://schemas.openxmlformats.org/officeDocument/2006/relationships" id="262" r:id="R0cac36cd8f4348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7ea142a5248fc" /><Relationship Type="http://schemas.openxmlformats.org/officeDocument/2006/relationships/slide" Target="/ppt/slides/slide1.xml" Id="Rdbea182d372447d6" /><Relationship Type="http://schemas.openxmlformats.org/officeDocument/2006/relationships/slide" Target="/ppt/slides/slide2.xml" Id="R068c8f97f9d0408f" /><Relationship Type="http://schemas.openxmlformats.org/officeDocument/2006/relationships/slide" Target="/ppt/slides/slide3.xml" Id="Ra908399ba82b45e8" /><Relationship Type="http://schemas.openxmlformats.org/officeDocument/2006/relationships/slide" Target="/ppt/slides/slide4.xml" Id="R0a747b5322264a2d" /><Relationship Type="http://schemas.openxmlformats.org/officeDocument/2006/relationships/slide" Target="/ppt/slides/slide5.xml" Id="R03227dbad28b4360" /><Relationship Type="http://schemas.openxmlformats.org/officeDocument/2006/relationships/slide" Target="/ppt/slides/slide6.xml" Id="R8d26b4e8c00642b2" /><Relationship Type="http://schemas.openxmlformats.org/officeDocument/2006/relationships/slide" Target="/ppt/slides/slide7.xml" Id="R0cac36cd8f4348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330f5250f43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cc9f1f2474cd6" /><Relationship Type="http://schemas.openxmlformats.org/officeDocument/2006/relationships/theme" Target="/ppt/slideMasters/theme/theme1.xml" Id="R3ae8f33cc40441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6cc9f1f247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5ac94dd2e4c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26a1690a7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a453d1d79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764f4afa2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62e3113b44b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9c58ed08a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ccb557414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FACTS FINN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FINN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FACTS FINN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FINN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FINN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FINN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14 658 538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14 818 878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FINN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FINN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FINN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923 051 635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FACTS FINN AS</a:t>
            </a:r>
          </a:p>
        </p:txBody>
      </p:sp>
    </p:spTree>
  </p:cSld>
  <p:clrMapOvr>
    <a:masterClrMapping xmlns:a="http://schemas.openxmlformats.org/drawingml/2006/main"/>
  </p:clrMapOvr>
</p:sld>
</file>