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69cba262e04d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1ddd474cde414f"/>
  </p:sldMasterIdLst>
  <p:sldIdLst>
    <p:sldId xmlns:r="http://schemas.openxmlformats.org/officeDocument/2006/relationships" id="256" r:id="R984ddcdd07684788"/>
    <p:sldId xmlns:r="http://schemas.openxmlformats.org/officeDocument/2006/relationships" id="257" r:id="Rb4b86a08c3c642b6"/>
    <p:sldId xmlns:r="http://schemas.openxmlformats.org/officeDocument/2006/relationships" id="258" r:id="R866aa834af104dd9"/>
    <p:sldId xmlns:r="http://schemas.openxmlformats.org/officeDocument/2006/relationships" id="259" r:id="R3f0b3dc3ed7a4549"/>
    <p:sldId xmlns:r="http://schemas.openxmlformats.org/officeDocument/2006/relationships" id="260" r:id="R25e6207c027c4200"/>
    <p:sldId xmlns:r="http://schemas.openxmlformats.org/officeDocument/2006/relationships" id="261" r:id="Rdd30df6972094f68"/>
    <p:sldId xmlns:r="http://schemas.openxmlformats.org/officeDocument/2006/relationships" id="262" r:id="R54510485028c4e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1ddd474cde414f" /><Relationship Type="http://schemas.openxmlformats.org/officeDocument/2006/relationships/slide" Target="/ppt/slides/slide1.xml" Id="R984ddcdd07684788" /><Relationship Type="http://schemas.openxmlformats.org/officeDocument/2006/relationships/slide" Target="/ppt/slides/slide2.xml" Id="Rb4b86a08c3c642b6" /><Relationship Type="http://schemas.openxmlformats.org/officeDocument/2006/relationships/slide" Target="/ppt/slides/slide3.xml" Id="R866aa834af104dd9" /><Relationship Type="http://schemas.openxmlformats.org/officeDocument/2006/relationships/slide" Target="/ppt/slides/slide4.xml" Id="R3f0b3dc3ed7a4549" /><Relationship Type="http://schemas.openxmlformats.org/officeDocument/2006/relationships/slide" Target="/ppt/slides/slide5.xml" Id="R25e6207c027c4200" /><Relationship Type="http://schemas.openxmlformats.org/officeDocument/2006/relationships/slide" Target="/ppt/slides/slide6.xml" Id="Rdd30df6972094f68" /><Relationship Type="http://schemas.openxmlformats.org/officeDocument/2006/relationships/slide" Target="/ppt/slides/slide7.xml" Id="R54510485028c4e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eb3fb17c5342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71dba9cfe4282" /><Relationship Type="http://schemas.openxmlformats.org/officeDocument/2006/relationships/theme" Target="/ppt/slideMasters/theme/theme1.xml" Id="Rc4036f4b10ab45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271dba9cfe42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0deec92fd4c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dee020c4a47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a4e8f5c2741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eb42b43a041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e50322a2c42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c494427dd41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469af3b3b43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FINNFJORDBOTN STORKIOSK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FINNFJORDBOTN STORKIOSK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FINNFJORDBOTN STORKIOSK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FINNFJORDBOTN STORKIOSK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FINNFJORDBOTN STORKIOSK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FINNFJORDBOTN STORKIOSK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10 464 477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739 367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548 485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1 037 153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2 072 779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FINNFJORDBOTN STORKIOSK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ØWRE HOLDING AS  –  95,5 %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BRYHN CHARLOTTE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FINNFJORDBOTN STORKIOSK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Skogenveien 170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9300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923 029 893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FINNFJORDBOTN STORKIOSK AS</a:t>
            </a:r>
          </a:p>
        </p:txBody>
      </p:sp>
    </p:spTree>
  </p:cSld>
  <p:clrMapOvr>
    <a:masterClrMapping xmlns:a="http://schemas.openxmlformats.org/drawingml/2006/main"/>
  </p:clrMapOvr>
</p:sld>
</file>