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3f55b35964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1c8b24b6804b29"/>
  </p:sldMasterIdLst>
  <p:sldIdLst>
    <p:sldId xmlns:r="http://schemas.openxmlformats.org/officeDocument/2006/relationships" id="256" r:id="R107f0d62b0f94a12"/>
    <p:sldId xmlns:r="http://schemas.openxmlformats.org/officeDocument/2006/relationships" id="257" r:id="Ref2929e5e1684595"/>
    <p:sldId xmlns:r="http://schemas.openxmlformats.org/officeDocument/2006/relationships" id="258" r:id="Rc27f862bd9aa476a"/>
    <p:sldId xmlns:r="http://schemas.openxmlformats.org/officeDocument/2006/relationships" id="259" r:id="R59454c8bc47f4633"/>
    <p:sldId xmlns:r="http://schemas.openxmlformats.org/officeDocument/2006/relationships" id="260" r:id="Re93e869772f44cc0"/>
    <p:sldId xmlns:r="http://schemas.openxmlformats.org/officeDocument/2006/relationships" id="261" r:id="Rbe6945c5a1bd4061"/>
    <p:sldId xmlns:r="http://schemas.openxmlformats.org/officeDocument/2006/relationships" id="262" r:id="Rdfa14b79761e4e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c8b24b6804b29" /><Relationship Type="http://schemas.openxmlformats.org/officeDocument/2006/relationships/slide" Target="/ppt/slides/slide1.xml" Id="R107f0d62b0f94a12" /><Relationship Type="http://schemas.openxmlformats.org/officeDocument/2006/relationships/slide" Target="/ppt/slides/slide2.xml" Id="Ref2929e5e1684595" /><Relationship Type="http://schemas.openxmlformats.org/officeDocument/2006/relationships/slide" Target="/ppt/slides/slide3.xml" Id="Rc27f862bd9aa476a" /><Relationship Type="http://schemas.openxmlformats.org/officeDocument/2006/relationships/slide" Target="/ppt/slides/slide4.xml" Id="R59454c8bc47f4633" /><Relationship Type="http://schemas.openxmlformats.org/officeDocument/2006/relationships/slide" Target="/ppt/slides/slide5.xml" Id="Re93e869772f44cc0" /><Relationship Type="http://schemas.openxmlformats.org/officeDocument/2006/relationships/slide" Target="/ppt/slides/slide6.xml" Id="Rbe6945c5a1bd4061" /><Relationship Type="http://schemas.openxmlformats.org/officeDocument/2006/relationships/slide" Target="/ppt/slides/slide7.xml" Id="Rdfa14b79761e4e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5429da37e64b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65cac92ed49f7" /><Relationship Type="http://schemas.openxmlformats.org/officeDocument/2006/relationships/theme" Target="/ppt/slideMasters/theme/theme1.xml" Id="R93ec0c460a1647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f65cac92ed49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447294b574e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1720bb3d54c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4817fe9a74d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8e57935c3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ef3d0c69b4f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a2e8ec24449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16bc921124e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