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7f6ef61f8f4c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e1b5d25c0e4b9f"/>
  </p:sldMasterIdLst>
  <p:sldIdLst>
    <p:sldId xmlns:r="http://schemas.openxmlformats.org/officeDocument/2006/relationships" id="256" r:id="R09453f0b5ae248d6"/>
    <p:sldId xmlns:r="http://schemas.openxmlformats.org/officeDocument/2006/relationships" id="257" r:id="R892b9ceba93a4909"/>
    <p:sldId xmlns:r="http://schemas.openxmlformats.org/officeDocument/2006/relationships" id="258" r:id="R88e8afba99504f8b"/>
    <p:sldId xmlns:r="http://schemas.openxmlformats.org/officeDocument/2006/relationships" id="259" r:id="R42836565e8654e31"/>
    <p:sldId xmlns:r="http://schemas.openxmlformats.org/officeDocument/2006/relationships" id="260" r:id="R1c1a90fc1b2d4f81"/>
    <p:sldId xmlns:r="http://schemas.openxmlformats.org/officeDocument/2006/relationships" id="261" r:id="R15df8ae722fd4c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e1b5d25c0e4b9f" /><Relationship Type="http://schemas.openxmlformats.org/officeDocument/2006/relationships/slide" Target="/ppt/slides/slide1.xml" Id="R09453f0b5ae248d6" /><Relationship Type="http://schemas.openxmlformats.org/officeDocument/2006/relationships/slide" Target="/ppt/slides/slide2.xml" Id="R892b9ceba93a4909" /><Relationship Type="http://schemas.openxmlformats.org/officeDocument/2006/relationships/slide" Target="/ppt/slides/slide3.xml" Id="R88e8afba99504f8b" /><Relationship Type="http://schemas.openxmlformats.org/officeDocument/2006/relationships/slide" Target="/ppt/slides/slide4.xml" Id="R42836565e8654e31" /><Relationship Type="http://schemas.openxmlformats.org/officeDocument/2006/relationships/slide" Target="/ppt/slides/slide5.xml" Id="R1c1a90fc1b2d4f81" /><Relationship Type="http://schemas.openxmlformats.org/officeDocument/2006/relationships/slide" Target="/ppt/slides/slide6.xml" Id="R15df8ae722fd4c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268a403174e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8497646c943a8" /><Relationship Type="http://schemas.openxmlformats.org/officeDocument/2006/relationships/theme" Target="/ppt/slideMasters/theme/theme1.xml" Id="R598df9fff3b449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28497646c943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18cb2ee6946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b5562597742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adca4233c41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e8309e0b148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6fce0236749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19eda847941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KG26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KG26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KG26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KG26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KG26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KG26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857 709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857 709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KG26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Arne Jørgen Aasen, Sjøgata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922 988 439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KG26 HOLDING AS</a:t>
            </a:r>
          </a:p>
        </p:txBody>
      </p:sp>
    </p:spTree>
  </p:cSld>
  <p:clrMapOvr>
    <a:masterClrMapping xmlns:a="http://schemas.openxmlformats.org/drawingml/2006/main"/>
  </p:clrMapOvr>
</p:sld>
</file>