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d8c07aef5741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7f51d3eff347b6"/>
  </p:sldMasterIdLst>
  <p:sldIdLst>
    <p:sldId xmlns:r="http://schemas.openxmlformats.org/officeDocument/2006/relationships" id="256" r:id="Rcd12557d642b4a81"/>
    <p:sldId xmlns:r="http://schemas.openxmlformats.org/officeDocument/2006/relationships" id="257" r:id="Rf049f8a5eabc4dd2"/>
    <p:sldId xmlns:r="http://schemas.openxmlformats.org/officeDocument/2006/relationships" id="258" r:id="R97ca4c2ec2d04119"/>
    <p:sldId xmlns:r="http://schemas.openxmlformats.org/officeDocument/2006/relationships" id="259" r:id="Rc5d042b6a97d42ad"/>
    <p:sldId xmlns:r="http://schemas.openxmlformats.org/officeDocument/2006/relationships" id="260" r:id="R586f294e833b4290"/>
    <p:sldId xmlns:r="http://schemas.openxmlformats.org/officeDocument/2006/relationships" id="261" r:id="R400403ac4b634a7f"/>
    <p:sldId xmlns:r="http://schemas.openxmlformats.org/officeDocument/2006/relationships" id="262" r:id="Rd5b79446a45f49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f51d3eff347b6" /><Relationship Type="http://schemas.openxmlformats.org/officeDocument/2006/relationships/slide" Target="/ppt/slides/slide1.xml" Id="Rcd12557d642b4a81" /><Relationship Type="http://schemas.openxmlformats.org/officeDocument/2006/relationships/slide" Target="/ppt/slides/slide2.xml" Id="Rf049f8a5eabc4dd2" /><Relationship Type="http://schemas.openxmlformats.org/officeDocument/2006/relationships/slide" Target="/ppt/slides/slide3.xml" Id="R97ca4c2ec2d04119" /><Relationship Type="http://schemas.openxmlformats.org/officeDocument/2006/relationships/slide" Target="/ppt/slides/slide4.xml" Id="Rc5d042b6a97d42ad" /><Relationship Type="http://schemas.openxmlformats.org/officeDocument/2006/relationships/slide" Target="/ppt/slides/slide5.xml" Id="R586f294e833b4290" /><Relationship Type="http://schemas.openxmlformats.org/officeDocument/2006/relationships/slide" Target="/ppt/slides/slide6.xml" Id="R400403ac4b634a7f" /><Relationship Type="http://schemas.openxmlformats.org/officeDocument/2006/relationships/slide" Target="/ppt/slides/slide7.xml" Id="Rd5b79446a45f49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eeab3b44e43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b38f750cf464e" /><Relationship Type="http://schemas.openxmlformats.org/officeDocument/2006/relationships/theme" Target="/ppt/slideMasters/theme/theme1.xml" Id="Rfd0ad7eccb3945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9b38f750cf46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b6c03933a4e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ba8e1fc624a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54b3e4b4c45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78c3b2f2a48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102c860af47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15dd1aa8746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825e70c4448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VISUND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VISUND GRUPPEN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−1 553 481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−892 626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937 808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KAIZEN TRADING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922 913 021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