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c25c963454d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0f1ebc17dd4142"/>
  </p:sldMasterIdLst>
  <p:sldIdLst>
    <p:sldId xmlns:r="http://schemas.openxmlformats.org/officeDocument/2006/relationships" id="256" r:id="Rc63119dad1154461"/>
    <p:sldId xmlns:r="http://schemas.openxmlformats.org/officeDocument/2006/relationships" id="257" r:id="Rc9f66230fdba4e53"/>
    <p:sldId xmlns:r="http://schemas.openxmlformats.org/officeDocument/2006/relationships" id="258" r:id="R67b7f940ddb24f43"/>
    <p:sldId xmlns:r="http://schemas.openxmlformats.org/officeDocument/2006/relationships" id="259" r:id="Rbbba7bc60dcf4f0e"/>
    <p:sldId xmlns:r="http://schemas.openxmlformats.org/officeDocument/2006/relationships" id="260" r:id="R351a0ebb33c944f8"/>
    <p:sldId xmlns:r="http://schemas.openxmlformats.org/officeDocument/2006/relationships" id="261" r:id="Rd7eb7fe72e5a4e67"/>
    <p:sldId xmlns:r="http://schemas.openxmlformats.org/officeDocument/2006/relationships" id="262" r:id="R841a52ecbee54d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f1ebc17dd4142" /><Relationship Type="http://schemas.openxmlformats.org/officeDocument/2006/relationships/slide" Target="/ppt/slides/slide1.xml" Id="Rc63119dad1154461" /><Relationship Type="http://schemas.openxmlformats.org/officeDocument/2006/relationships/slide" Target="/ppt/slides/slide2.xml" Id="Rc9f66230fdba4e53" /><Relationship Type="http://schemas.openxmlformats.org/officeDocument/2006/relationships/slide" Target="/ppt/slides/slide3.xml" Id="R67b7f940ddb24f43" /><Relationship Type="http://schemas.openxmlformats.org/officeDocument/2006/relationships/slide" Target="/ppt/slides/slide4.xml" Id="Rbbba7bc60dcf4f0e" /><Relationship Type="http://schemas.openxmlformats.org/officeDocument/2006/relationships/slide" Target="/ppt/slides/slide5.xml" Id="R351a0ebb33c944f8" /><Relationship Type="http://schemas.openxmlformats.org/officeDocument/2006/relationships/slide" Target="/ppt/slides/slide6.xml" Id="Rd7eb7fe72e5a4e67" /><Relationship Type="http://schemas.openxmlformats.org/officeDocument/2006/relationships/slide" Target="/ppt/slides/slide7.xml" Id="R841a52ecbee54d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3c18dbd8544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7a99d81824a68" /><Relationship Type="http://schemas.openxmlformats.org/officeDocument/2006/relationships/theme" Target="/ppt/slideMasters/theme/theme1.xml" Id="R4e8d2e2bc20b4f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e7a99d81824a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86ae0bd82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d354996e7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5f7da853a48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dfe1437f240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53a35152042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e887ad50448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11ea0356b4b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 FURRE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FURRE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FURRE INVEST AS ble etablert [år] og holder til i Rykene.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FURRE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FURRE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FURRE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1 097 601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4 820 876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4 919 412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FURRE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FURRE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FURRE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Vigelandsveien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4821 Rykene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922 898 014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FURRE INVEST AS</a:t>
            </a:r>
          </a:p>
        </p:txBody>
      </p:sp>
    </p:spTree>
  </p:cSld>
  <p:clrMapOvr>
    <a:masterClrMapping xmlns:a="http://schemas.openxmlformats.org/drawingml/2006/main"/>
  </p:clrMapOvr>
</p:sld>
</file>