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96ba94ad9b49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e49e7eae674aac"/>
  </p:sldMasterIdLst>
  <p:sldIdLst>
    <p:sldId xmlns:r="http://schemas.openxmlformats.org/officeDocument/2006/relationships" id="256" r:id="R05a483c0153445d5"/>
    <p:sldId xmlns:r="http://schemas.openxmlformats.org/officeDocument/2006/relationships" id="257" r:id="R6590c5ad5a7947f0"/>
    <p:sldId xmlns:r="http://schemas.openxmlformats.org/officeDocument/2006/relationships" id="258" r:id="R03ea0ec11b654b26"/>
    <p:sldId xmlns:r="http://schemas.openxmlformats.org/officeDocument/2006/relationships" id="259" r:id="Rc2a2657856754dda"/>
    <p:sldId xmlns:r="http://schemas.openxmlformats.org/officeDocument/2006/relationships" id="260" r:id="R6c9b9369522e4ad5"/>
    <p:sldId xmlns:r="http://schemas.openxmlformats.org/officeDocument/2006/relationships" id="261" r:id="Rb4fc862b59f84d72"/>
    <p:sldId xmlns:r="http://schemas.openxmlformats.org/officeDocument/2006/relationships" id="262" r:id="Ra6ca0a3039ab40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49e7eae674aac" /><Relationship Type="http://schemas.openxmlformats.org/officeDocument/2006/relationships/slide" Target="/ppt/slides/slide1.xml" Id="R05a483c0153445d5" /><Relationship Type="http://schemas.openxmlformats.org/officeDocument/2006/relationships/slide" Target="/ppt/slides/slide2.xml" Id="R6590c5ad5a7947f0" /><Relationship Type="http://schemas.openxmlformats.org/officeDocument/2006/relationships/slide" Target="/ppt/slides/slide3.xml" Id="R03ea0ec11b654b26" /><Relationship Type="http://schemas.openxmlformats.org/officeDocument/2006/relationships/slide" Target="/ppt/slides/slide4.xml" Id="Rc2a2657856754dda" /><Relationship Type="http://schemas.openxmlformats.org/officeDocument/2006/relationships/slide" Target="/ppt/slides/slide5.xml" Id="R6c9b9369522e4ad5" /><Relationship Type="http://schemas.openxmlformats.org/officeDocument/2006/relationships/slide" Target="/ppt/slides/slide6.xml" Id="Rb4fc862b59f84d72" /><Relationship Type="http://schemas.openxmlformats.org/officeDocument/2006/relationships/slide" Target="/ppt/slides/slide7.xml" Id="Ra6ca0a3039ab40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d44451cbe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35bd92ac74007" /><Relationship Type="http://schemas.openxmlformats.org/officeDocument/2006/relationships/theme" Target="/ppt/slideMasters/theme/theme1.xml" Id="R3f60dc1563cd4d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35bd92ac740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cbe3a86e249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3bf95fa614b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a0082da0a4a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e965f494a47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07f0293ee4d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0d54096ec4e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1651f1d8b4d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FG BOLIGFORVALTNING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BOLIGFORVALTNING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FG BOLIGFORVALTNING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BOLIGFORVALTNING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BOLIGFORVALTNING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BOLIGFORVALTNING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10 412 173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−904 185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−2 018 729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1 135 062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18 130 535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BOLIGFORVALTNING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FUNDAMENT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BOLIGFORVALTNING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922 880 484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BOLIGFORVALTNING AS</a:t>
            </a:r>
          </a:p>
        </p:txBody>
      </p:sp>
    </p:spTree>
  </p:cSld>
  <p:clrMapOvr>
    <a:masterClrMapping xmlns:a="http://schemas.openxmlformats.org/drawingml/2006/main"/>
  </p:clrMapOvr>
</p:sld>
</file>