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0a50ab64b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c85f28b4441a7"/>
  </p:sldMasterIdLst>
  <p:sldIdLst>
    <p:sldId xmlns:r="http://schemas.openxmlformats.org/officeDocument/2006/relationships" id="256" r:id="Ref2f8bff58a04b07"/>
    <p:sldId xmlns:r="http://schemas.openxmlformats.org/officeDocument/2006/relationships" id="257" r:id="R2f076f5aac414748"/>
    <p:sldId xmlns:r="http://schemas.openxmlformats.org/officeDocument/2006/relationships" id="258" r:id="Rbdabb50c56d14df0"/>
    <p:sldId xmlns:r="http://schemas.openxmlformats.org/officeDocument/2006/relationships" id="259" r:id="Rdde308a3f65841d1"/>
    <p:sldId xmlns:r="http://schemas.openxmlformats.org/officeDocument/2006/relationships" id="260" r:id="R2cba7b97944240a3"/>
    <p:sldId xmlns:r="http://schemas.openxmlformats.org/officeDocument/2006/relationships" id="261" r:id="R4ddd5e9ae14f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c85f28b4441a7" /><Relationship Type="http://schemas.openxmlformats.org/officeDocument/2006/relationships/slide" Target="/ppt/slides/slide1.xml" Id="Ref2f8bff58a04b07" /><Relationship Type="http://schemas.openxmlformats.org/officeDocument/2006/relationships/slide" Target="/ppt/slides/slide2.xml" Id="R2f076f5aac414748" /><Relationship Type="http://schemas.openxmlformats.org/officeDocument/2006/relationships/slide" Target="/ppt/slides/slide3.xml" Id="Rbdabb50c56d14df0" /><Relationship Type="http://schemas.openxmlformats.org/officeDocument/2006/relationships/slide" Target="/ppt/slides/slide4.xml" Id="Rdde308a3f65841d1" /><Relationship Type="http://schemas.openxmlformats.org/officeDocument/2006/relationships/slide" Target="/ppt/slides/slide5.xml" Id="R2cba7b97944240a3" /><Relationship Type="http://schemas.openxmlformats.org/officeDocument/2006/relationships/slide" Target="/ppt/slides/slide6.xml" Id="R4ddd5e9ae14f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b664b1fac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c2afddba24207" /><Relationship Type="http://schemas.openxmlformats.org/officeDocument/2006/relationships/theme" Target="/ppt/slideMasters/theme/theme1.xml" Id="Ra695f1d2cfc447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c2afddba2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52def7f6e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85e8be8da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15a41f51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fdc141838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aa1dc0593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d2564f845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