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9138ef6cd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b0edb6df845cf"/>
  </p:sldMasterIdLst>
  <p:sldIdLst>
    <p:sldId xmlns:r="http://schemas.openxmlformats.org/officeDocument/2006/relationships" id="256" r:id="R9a1dd5417e6148d3"/>
    <p:sldId xmlns:r="http://schemas.openxmlformats.org/officeDocument/2006/relationships" id="257" r:id="Rae74a532e64d4331"/>
    <p:sldId xmlns:r="http://schemas.openxmlformats.org/officeDocument/2006/relationships" id="258" r:id="Rce1d3c6681c240e2"/>
    <p:sldId xmlns:r="http://schemas.openxmlformats.org/officeDocument/2006/relationships" id="259" r:id="R704e85e1d76c4aa0"/>
    <p:sldId xmlns:r="http://schemas.openxmlformats.org/officeDocument/2006/relationships" id="260" r:id="R45310f23e7af416d"/>
    <p:sldId xmlns:r="http://schemas.openxmlformats.org/officeDocument/2006/relationships" id="261" r:id="R88834ade5cb2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b0edb6df845cf" /><Relationship Type="http://schemas.openxmlformats.org/officeDocument/2006/relationships/slide" Target="/ppt/slides/slide1.xml" Id="R9a1dd5417e6148d3" /><Relationship Type="http://schemas.openxmlformats.org/officeDocument/2006/relationships/slide" Target="/ppt/slides/slide2.xml" Id="Rae74a532e64d4331" /><Relationship Type="http://schemas.openxmlformats.org/officeDocument/2006/relationships/slide" Target="/ppt/slides/slide3.xml" Id="Rce1d3c6681c240e2" /><Relationship Type="http://schemas.openxmlformats.org/officeDocument/2006/relationships/slide" Target="/ppt/slides/slide4.xml" Id="R704e85e1d76c4aa0" /><Relationship Type="http://schemas.openxmlformats.org/officeDocument/2006/relationships/slide" Target="/ppt/slides/slide5.xml" Id="R45310f23e7af416d" /><Relationship Type="http://schemas.openxmlformats.org/officeDocument/2006/relationships/slide" Target="/ppt/slides/slide6.xml" Id="R88834ade5cb2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a55f64097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53dc6de74982" /><Relationship Type="http://schemas.openxmlformats.org/officeDocument/2006/relationships/theme" Target="/ppt/slideMasters/theme/theme1.xml" Id="Rdaeca2b49b3b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a53dc6de7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96dc61ad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7c3c284e1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b69371b1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cbb8ef65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04f58cf4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17cf9ff2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